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38" r:id="rId2"/>
    <p:sldId id="339" r:id="rId3"/>
    <p:sldId id="431" r:id="rId4"/>
    <p:sldId id="556" r:id="rId5"/>
    <p:sldId id="559" r:id="rId6"/>
    <p:sldId id="560" r:id="rId7"/>
    <p:sldId id="561" r:id="rId8"/>
    <p:sldId id="432" r:id="rId9"/>
    <p:sldId id="557" r:id="rId10"/>
    <p:sldId id="612" r:id="rId11"/>
    <p:sldId id="613" r:id="rId12"/>
    <p:sldId id="614" r:id="rId13"/>
    <p:sldId id="615" r:id="rId14"/>
    <p:sldId id="616" r:id="rId15"/>
    <p:sldId id="617" r:id="rId16"/>
    <p:sldId id="622" r:id="rId17"/>
    <p:sldId id="618" r:id="rId18"/>
    <p:sldId id="619" r:id="rId19"/>
    <p:sldId id="621" r:id="rId20"/>
    <p:sldId id="623" r:id="rId21"/>
    <p:sldId id="625" r:id="rId22"/>
    <p:sldId id="624" r:id="rId23"/>
    <p:sldId id="626" r:id="rId24"/>
    <p:sldId id="627" r:id="rId25"/>
    <p:sldId id="628" r:id="rId26"/>
    <p:sldId id="43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anh Tuan" initials="NTT" lastIdx="1" clrIdx="0">
    <p:extLst>
      <p:ext uri="{19B8F6BF-5375-455C-9EA6-DF929625EA0E}">
        <p15:presenceInfo xmlns:p15="http://schemas.microsoft.com/office/powerpoint/2012/main" userId="35b5a723db952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2299" autoAdjust="0"/>
  </p:normalViewPr>
  <p:slideViewPr>
    <p:cSldViewPr snapToGrid="0">
      <p:cViewPr varScale="1">
        <p:scale>
          <a:sx n="54" d="100"/>
          <a:sy n="54" d="100"/>
        </p:scale>
        <p:origin x="1660"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25CFC-EC6C-4FA1-856E-08ED0BE46944}" type="doc">
      <dgm:prSet loTypeId="urn:microsoft.com/office/officeart/2008/layout/VerticalCurvedList" loCatId="list" qsTypeId="urn:microsoft.com/office/officeart/2005/8/quickstyle/simple3" qsCatId="simple" csTypeId="urn:microsoft.com/office/officeart/2005/8/colors/accent5_2" csCatId="accent5" phldr="1"/>
      <dgm:spPr/>
      <dgm:t>
        <a:bodyPr/>
        <a:lstStyle/>
        <a:p>
          <a:endParaRPr lang="en-US"/>
        </a:p>
      </dgm:t>
    </dgm:pt>
    <dgm:pt modelId="{5BF47205-47C2-404F-9EC1-50CD6C9AD6B8}">
      <dgm:prSet phldrT="[Text]" custT="1"/>
      <dgm:spPr/>
      <dgm:t>
        <a:bodyPr/>
        <a:lstStyle/>
        <a:p>
          <a:r>
            <a:rPr lang="en-US" sz="3000" b="1" err="1"/>
            <a:t>Thiết</a:t>
          </a:r>
          <a:r>
            <a:rPr lang="en-US" sz="3000" b="1"/>
            <a:t> </a:t>
          </a:r>
          <a:r>
            <a:rPr lang="en-US" sz="3000" b="1" err="1"/>
            <a:t>lập</a:t>
          </a:r>
          <a:r>
            <a:rPr lang="en-US" sz="3000" b="1"/>
            <a:t> </a:t>
          </a:r>
          <a:r>
            <a:rPr lang="en-US" sz="3000" b="1" err="1"/>
            <a:t>máy</a:t>
          </a:r>
          <a:r>
            <a:rPr lang="en-US" sz="3000" b="1"/>
            <a:t> </a:t>
          </a:r>
          <a:r>
            <a:rPr lang="en-US" sz="3000" b="1" err="1"/>
            <a:t>tính</a:t>
          </a:r>
          <a:r>
            <a:rPr lang="en-US" sz="3000" b="1"/>
            <a:t> an </a:t>
          </a:r>
          <a:r>
            <a:rPr lang="en-US" sz="3000" b="1" err="1"/>
            <a:t>toàn</a:t>
          </a:r>
          <a:endParaRPr lang="en-US" sz="3000" b="1"/>
        </a:p>
      </dgm:t>
    </dgm:pt>
    <dgm:pt modelId="{FB4C4AAE-A849-4386-A5B8-489F0A94DCDC}" type="parTrans" cxnId="{90827214-B124-47BF-B424-E2044682EED9}">
      <dgm:prSet/>
      <dgm:spPr/>
      <dgm:t>
        <a:bodyPr/>
        <a:lstStyle/>
        <a:p>
          <a:endParaRPr lang="en-US"/>
        </a:p>
      </dgm:t>
    </dgm:pt>
    <dgm:pt modelId="{9D7B207C-45A1-4F5D-9A32-A76CEED5322B}" type="sibTrans" cxnId="{90827214-B124-47BF-B424-E2044682EED9}">
      <dgm:prSet/>
      <dgm:spPr/>
      <dgm:t>
        <a:bodyPr/>
        <a:lstStyle/>
        <a:p>
          <a:endParaRPr lang="en-US" b="1"/>
        </a:p>
      </dgm:t>
    </dgm:pt>
    <dgm:pt modelId="{90697FC3-5EF9-441F-9208-1D977A068DA9}">
      <dgm:prSet phldrT="[Text]" custT="1"/>
      <dgm:spPr/>
      <dgm:t>
        <a:bodyPr/>
        <a:lstStyle/>
        <a:p>
          <a:r>
            <a:rPr lang="en-US" sz="3000" b="1"/>
            <a:t>ATTT </a:t>
          </a:r>
          <a:r>
            <a:rPr lang="en-US" sz="3000" b="1" err="1"/>
            <a:t>khi</a:t>
          </a:r>
          <a:r>
            <a:rPr lang="en-US" sz="3000" b="1"/>
            <a:t> </a:t>
          </a:r>
          <a:r>
            <a:rPr lang="en-US" sz="3000" b="1" err="1"/>
            <a:t>sử</a:t>
          </a:r>
          <a:r>
            <a:rPr lang="en-US" sz="3000" b="1"/>
            <a:t> </a:t>
          </a:r>
          <a:r>
            <a:rPr lang="en-US" sz="3000" b="1" err="1"/>
            <a:t>dụng</a:t>
          </a:r>
          <a:r>
            <a:rPr lang="en-US" sz="3000" b="1"/>
            <a:t> </a:t>
          </a:r>
          <a:r>
            <a:rPr lang="en-US" sz="3000" b="1" err="1"/>
            <a:t>mạng</a:t>
          </a:r>
          <a:r>
            <a:rPr lang="en-US" sz="3000" b="1"/>
            <a:t> </a:t>
          </a:r>
          <a:r>
            <a:rPr lang="en-US" sz="3000" b="1" err="1"/>
            <a:t>không</a:t>
          </a:r>
          <a:r>
            <a:rPr lang="en-US" sz="3000" b="1"/>
            <a:t> </a:t>
          </a:r>
          <a:r>
            <a:rPr lang="en-US" sz="3000" b="1" err="1"/>
            <a:t>dây</a:t>
          </a:r>
          <a:endParaRPr lang="en-US" sz="3000" b="1"/>
        </a:p>
      </dgm:t>
    </dgm:pt>
    <dgm:pt modelId="{1E865015-6EE3-4151-9102-1853985F5B33}" type="parTrans" cxnId="{304B5497-25DF-45CE-8384-359309AC1094}">
      <dgm:prSet/>
      <dgm:spPr/>
      <dgm:t>
        <a:bodyPr/>
        <a:lstStyle/>
        <a:p>
          <a:endParaRPr lang="en-US"/>
        </a:p>
      </dgm:t>
    </dgm:pt>
    <dgm:pt modelId="{766E6AE2-D0B6-40FC-9C59-C8EE47836C02}" type="sibTrans" cxnId="{304B5497-25DF-45CE-8384-359309AC1094}">
      <dgm:prSet/>
      <dgm:spPr/>
      <dgm:t>
        <a:bodyPr/>
        <a:lstStyle/>
        <a:p>
          <a:endParaRPr lang="en-US"/>
        </a:p>
      </dgm:t>
    </dgm:pt>
    <dgm:pt modelId="{EC1A925B-54C4-426B-BB76-D282E513770A}">
      <dgm:prSet phldrT="[Text]" custT="1"/>
      <dgm:spPr/>
      <dgm:t>
        <a:bodyPr/>
        <a:lstStyle/>
        <a:p>
          <a:r>
            <a:rPr lang="en-US" sz="3000" b="1" err="1"/>
            <a:t>Phòng</a:t>
          </a:r>
          <a:r>
            <a:rPr lang="en-US" sz="3000" b="1"/>
            <a:t> </a:t>
          </a:r>
          <a:r>
            <a:rPr lang="en-US" sz="3000" b="1" err="1"/>
            <a:t>chống</a:t>
          </a:r>
          <a:r>
            <a:rPr lang="en-US" sz="3000" b="1"/>
            <a:t> </a:t>
          </a:r>
          <a:r>
            <a:rPr lang="en-US" sz="3000" b="1" err="1"/>
            <a:t>mã</a:t>
          </a:r>
          <a:r>
            <a:rPr lang="en-US" sz="3000" b="1"/>
            <a:t> </a:t>
          </a:r>
          <a:r>
            <a:rPr lang="en-US" sz="3000" b="1" err="1"/>
            <a:t>độc</a:t>
          </a:r>
          <a:endParaRPr lang="en-US" sz="3000" b="1"/>
        </a:p>
      </dgm:t>
    </dgm:pt>
    <dgm:pt modelId="{9921D2F3-7F55-4189-BD1E-E564EC857B2D}" type="parTrans" cxnId="{015F89CF-631E-4A1A-B1B4-ACC2FB65E9BD}">
      <dgm:prSet/>
      <dgm:spPr/>
      <dgm:t>
        <a:bodyPr/>
        <a:lstStyle/>
        <a:p>
          <a:endParaRPr lang="en-US"/>
        </a:p>
      </dgm:t>
    </dgm:pt>
    <dgm:pt modelId="{8B59951F-7D2B-4BF2-BAD4-24495619F03D}" type="sibTrans" cxnId="{015F89CF-631E-4A1A-B1B4-ACC2FB65E9BD}">
      <dgm:prSet/>
      <dgm:spPr/>
      <dgm:t>
        <a:bodyPr/>
        <a:lstStyle/>
        <a:p>
          <a:endParaRPr lang="en-US"/>
        </a:p>
      </dgm:t>
    </dgm:pt>
    <dgm:pt modelId="{797D6153-95F3-4CB7-9677-F0FAAF675106}">
      <dgm:prSet custT="1"/>
      <dgm:spPr/>
      <dgm:t>
        <a:bodyPr/>
        <a:lstStyle/>
        <a:p>
          <a:r>
            <a:rPr lang="en-US" sz="3000" b="1"/>
            <a:t>P</a:t>
          </a:r>
          <a:r>
            <a:rPr lang="vi-VN" sz="3000" b="1"/>
            <a:t>hòng chống thư rác, giả mạo</a:t>
          </a:r>
          <a:endParaRPr lang="en-US" sz="3000" b="1"/>
        </a:p>
      </dgm:t>
    </dgm:pt>
    <dgm:pt modelId="{03733E89-3410-4AB2-8C42-5EF7C765ADD6}" type="parTrans" cxnId="{40B091FA-9FA8-4039-8895-BEB7B4250C54}">
      <dgm:prSet/>
      <dgm:spPr/>
      <dgm:t>
        <a:bodyPr/>
        <a:lstStyle/>
        <a:p>
          <a:endParaRPr lang="en-US"/>
        </a:p>
      </dgm:t>
    </dgm:pt>
    <dgm:pt modelId="{8BA74146-703B-475D-9B12-305270479F2D}" type="sibTrans" cxnId="{40B091FA-9FA8-4039-8895-BEB7B4250C54}">
      <dgm:prSet/>
      <dgm:spPr/>
      <dgm:t>
        <a:bodyPr/>
        <a:lstStyle/>
        <a:p>
          <a:endParaRPr lang="en-US"/>
        </a:p>
      </dgm:t>
    </dgm:pt>
    <dgm:pt modelId="{29C64E35-3F9A-4AA2-AC40-FA738727C93E}">
      <dgm:prSet custT="1"/>
      <dgm:spPr/>
      <dgm:t>
        <a:bodyPr/>
        <a:lstStyle/>
        <a:p>
          <a:r>
            <a:rPr lang="en-US" sz="3000" b="1" dirty="0" err="1"/>
            <a:t>Dấu</a:t>
          </a:r>
          <a:r>
            <a:rPr lang="en-US" sz="3000" b="1" dirty="0"/>
            <a:t> </a:t>
          </a:r>
          <a:r>
            <a:rPr lang="en-US" sz="3000" b="1" dirty="0" err="1"/>
            <a:t>hiệu</a:t>
          </a:r>
          <a:r>
            <a:rPr lang="en-US" sz="3000" b="1" dirty="0"/>
            <a:t> </a:t>
          </a:r>
          <a:r>
            <a:rPr lang="en-US" sz="3000" b="1" dirty="0" err="1"/>
            <a:t>nhận</a:t>
          </a:r>
          <a:r>
            <a:rPr lang="en-US" sz="3000" b="1" dirty="0"/>
            <a:t> </a:t>
          </a:r>
          <a:r>
            <a:rPr lang="en-US" sz="3000" b="1" dirty="0" err="1"/>
            <a:t>biết</a:t>
          </a:r>
          <a:r>
            <a:rPr lang="en-US" sz="3000" b="1" dirty="0"/>
            <a:t> </a:t>
          </a:r>
          <a:r>
            <a:rPr lang="en-US" sz="3000" b="1" dirty="0" err="1"/>
            <a:t>trang</a:t>
          </a:r>
          <a:r>
            <a:rPr lang="en-US" sz="3000" b="1" dirty="0"/>
            <a:t> WEB </a:t>
          </a:r>
          <a:r>
            <a:rPr lang="en-US" sz="3000" b="1" dirty="0" err="1"/>
            <a:t>lừa</a:t>
          </a:r>
          <a:r>
            <a:rPr lang="en-US" sz="3000" b="1" dirty="0"/>
            <a:t> </a:t>
          </a:r>
          <a:r>
            <a:rPr lang="en-US" sz="3000" b="1" dirty="0" err="1"/>
            <a:t>đảo</a:t>
          </a:r>
          <a:endParaRPr lang="en-US" sz="3000" b="1" dirty="0"/>
        </a:p>
      </dgm:t>
    </dgm:pt>
    <dgm:pt modelId="{4F85E07B-E5D5-4F38-B5CB-2D0547C3DE1D}" type="parTrans" cxnId="{2AED395D-61A6-4D19-9DCE-1391BFE27A10}">
      <dgm:prSet/>
      <dgm:spPr/>
      <dgm:t>
        <a:bodyPr/>
        <a:lstStyle/>
        <a:p>
          <a:endParaRPr lang="en-US"/>
        </a:p>
      </dgm:t>
    </dgm:pt>
    <dgm:pt modelId="{7DE7C780-3BA4-4A34-9C83-41B627A1FD02}" type="sibTrans" cxnId="{2AED395D-61A6-4D19-9DCE-1391BFE27A10}">
      <dgm:prSet/>
      <dgm:spPr/>
      <dgm:t>
        <a:bodyPr/>
        <a:lstStyle/>
        <a:p>
          <a:endParaRPr lang="en-US"/>
        </a:p>
      </dgm:t>
    </dgm:pt>
    <dgm:pt modelId="{90DC3F64-72C1-4A78-A943-BAF30389A2E9}" type="pres">
      <dgm:prSet presAssocID="{85125CFC-EC6C-4FA1-856E-08ED0BE46944}" presName="Name0" presStyleCnt="0">
        <dgm:presLayoutVars>
          <dgm:chMax val="7"/>
          <dgm:chPref val="7"/>
          <dgm:dir/>
        </dgm:presLayoutVars>
      </dgm:prSet>
      <dgm:spPr/>
    </dgm:pt>
    <dgm:pt modelId="{A9D87021-87CE-408C-B0B5-852334B0F1A2}" type="pres">
      <dgm:prSet presAssocID="{85125CFC-EC6C-4FA1-856E-08ED0BE46944}" presName="Name1" presStyleCnt="0"/>
      <dgm:spPr/>
    </dgm:pt>
    <dgm:pt modelId="{52C0676F-9DDD-4EC6-8475-9DE99D5806CE}" type="pres">
      <dgm:prSet presAssocID="{85125CFC-EC6C-4FA1-856E-08ED0BE46944}" presName="cycle" presStyleCnt="0"/>
      <dgm:spPr/>
    </dgm:pt>
    <dgm:pt modelId="{5DAA46AB-5322-4F72-BFEC-A56D38365B9F}" type="pres">
      <dgm:prSet presAssocID="{85125CFC-EC6C-4FA1-856E-08ED0BE46944}" presName="srcNode" presStyleLbl="node1" presStyleIdx="0" presStyleCnt="5"/>
      <dgm:spPr/>
    </dgm:pt>
    <dgm:pt modelId="{967EE06F-BB13-420F-B778-A35C7D65B7CA}" type="pres">
      <dgm:prSet presAssocID="{85125CFC-EC6C-4FA1-856E-08ED0BE46944}" presName="conn" presStyleLbl="parChTrans1D2" presStyleIdx="0" presStyleCnt="1"/>
      <dgm:spPr/>
    </dgm:pt>
    <dgm:pt modelId="{36E1A9D8-2ACB-49DA-9C4C-978436019FD2}" type="pres">
      <dgm:prSet presAssocID="{85125CFC-EC6C-4FA1-856E-08ED0BE46944}" presName="extraNode" presStyleLbl="node1" presStyleIdx="0" presStyleCnt="5"/>
      <dgm:spPr/>
    </dgm:pt>
    <dgm:pt modelId="{A382061C-2176-48F9-960D-EF82BC462ED8}" type="pres">
      <dgm:prSet presAssocID="{85125CFC-EC6C-4FA1-856E-08ED0BE46944}" presName="dstNode" presStyleLbl="node1" presStyleIdx="0" presStyleCnt="5"/>
      <dgm:spPr/>
    </dgm:pt>
    <dgm:pt modelId="{96508898-F242-4501-9B6C-690CBBD14A19}" type="pres">
      <dgm:prSet presAssocID="{5BF47205-47C2-404F-9EC1-50CD6C9AD6B8}" presName="text_1" presStyleLbl="node1" presStyleIdx="0" presStyleCnt="5">
        <dgm:presLayoutVars>
          <dgm:bulletEnabled val="1"/>
        </dgm:presLayoutVars>
      </dgm:prSet>
      <dgm:spPr/>
    </dgm:pt>
    <dgm:pt modelId="{8710EE8B-155F-491E-8F42-A284CFCB2BA2}" type="pres">
      <dgm:prSet presAssocID="{5BF47205-47C2-404F-9EC1-50CD6C9AD6B8}" presName="accent_1" presStyleCnt="0"/>
      <dgm:spPr/>
    </dgm:pt>
    <dgm:pt modelId="{C1A8D3C0-E8C2-44BA-9C47-C4B88CCADCCA}" type="pres">
      <dgm:prSet presAssocID="{5BF47205-47C2-404F-9EC1-50CD6C9AD6B8}" presName="accentRepeatNode" presStyleLbl="solidFgAcc1" presStyleIdx="0" presStyleCnt="5"/>
      <dgm:spPr/>
    </dgm:pt>
    <dgm:pt modelId="{0F7DA5FA-16B2-4C6E-81D7-DCF61DF2A2D9}" type="pres">
      <dgm:prSet presAssocID="{90697FC3-5EF9-441F-9208-1D977A068DA9}" presName="text_2" presStyleLbl="node1" presStyleIdx="1" presStyleCnt="5">
        <dgm:presLayoutVars>
          <dgm:bulletEnabled val="1"/>
        </dgm:presLayoutVars>
      </dgm:prSet>
      <dgm:spPr/>
    </dgm:pt>
    <dgm:pt modelId="{9C69840D-9E9E-4D21-9AC2-EA5CE2E12546}" type="pres">
      <dgm:prSet presAssocID="{90697FC3-5EF9-441F-9208-1D977A068DA9}" presName="accent_2" presStyleCnt="0"/>
      <dgm:spPr/>
    </dgm:pt>
    <dgm:pt modelId="{C0DF8EAB-8CEC-43FB-B400-9983551DC310}" type="pres">
      <dgm:prSet presAssocID="{90697FC3-5EF9-441F-9208-1D977A068DA9}" presName="accentRepeatNode" presStyleLbl="solidFgAcc1" presStyleIdx="1" presStyleCnt="5"/>
      <dgm:spPr/>
    </dgm:pt>
    <dgm:pt modelId="{A41B9371-C180-46C4-869D-AE1E2CF8F9CE}" type="pres">
      <dgm:prSet presAssocID="{EC1A925B-54C4-426B-BB76-D282E513770A}" presName="text_3" presStyleLbl="node1" presStyleIdx="2" presStyleCnt="5">
        <dgm:presLayoutVars>
          <dgm:bulletEnabled val="1"/>
        </dgm:presLayoutVars>
      </dgm:prSet>
      <dgm:spPr/>
    </dgm:pt>
    <dgm:pt modelId="{21ECAAD6-71B8-4492-B7B9-3B7358383AD4}" type="pres">
      <dgm:prSet presAssocID="{EC1A925B-54C4-426B-BB76-D282E513770A}" presName="accent_3" presStyleCnt="0"/>
      <dgm:spPr/>
    </dgm:pt>
    <dgm:pt modelId="{B44D49F2-E3E1-43A0-9B36-6D8DA9B477E0}" type="pres">
      <dgm:prSet presAssocID="{EC1A925B-54C4-426B-BB76-D282E513770A}" presName="accentRepeatNode" presStyleLbl="solidFgAcc1" presStyleIdx="2" presStyleCnt="5"/>
      <dgm:spPr/>
    </dgm:pt>
    <dgm:pt modelId="{22E4D134-CC52-4C12-9232-F1B28E7851E2}" type="pres">
      <dgm:prSet presAssocID="{797D6153-95F3-4CB7-9677-F0FAAF675106}" presName="text_4" presStyleLbl="node1" presStyleIdx="3" presStyleCnt="5">
        <dgm:presLayoutVars>
          <dgm:bulletEnabled val="1"/>
        </dgm:presLayoutVars>
      </dgm:prSet>
      <dgm:spPr/>
    </dgm:pt>
    <dgm:pt modelId="{B6E63B91-246F-49BD-A80E-A87306907394}" type="pres">
      <dgm:prSet presAssocID="{797D6153-95F3-4CB7-9677-F0FAAF675106}" presName="accent_4" presStyleCnt="0"/>
      <dgm:spPr/>
    </dgm:pt>
    <dgm:pt modelId="{67777132-25DA-4DE2-8E83-22ADA783E2B9}" type="pres">
      <dgm:prSet presAssocID="{797D6153-95F3-4CB7-9677-F0FAAF675106}" presName="accentRepeatNode" presStyleLbl="solidFgAcc1" presStyleIdx="3" presStyleCnt="5"/>
      <dgm:spPr/>
    </dgm:pt>
    <dgm:pt modelId="{EFB6878F-0526-49F4-91BA-843AF6D3399F}" type="pres">
      <dgm:prSet presAssocID="{29C64E35-3F9A-4AA2-AC40-FA738727C93E}" presName="text_5" presStyleLbl="node1" presStyleIdx="4" presStyleCnt="5">
        <dgm:presLayoutVars>
          <dgm:bulletEnabled val="1"/>
        </dgm:presLayoutVars>
      </dgm:prSet>
      <dgm:spPr/>
    </dgm:pt>
    <dgm:pt modelId="{B4C77E5F-232A-4150-9EDC-13EEBFF02282}" type="pres">
      <dgm:prSet presAssocID="{29C64E35-3F9A-4AA2-AC40-FA738727C93E}" presName="accent_5" presStyleCnt="0"/>
      <dgm:spPr/>
    </dgm:pt>
    <dgm:pt modelId="{E53845BA-9D88-42D9-98C6-4759B0E3C34A}" type="pres">
      <dgm:prSet presAssocID="{29C64E35-3F9A-4AA2-AC40-FA738727C93E}" presName="accentRepeatNode" presStyleLbl="solidFgAcc1" presStyleIdx="4" presStyleCnt="5"/>
      <dgm:spPr/>
    </dgm:pt>
  </dgm:ptLst>
  <dgm:cxnLst>
    <dgm:cxn modelId="{F1106301-2DE7-4ADD-A911-FC9101255C37}" type="presOf" srcId="{EC1A925B-54C4-426B-BB76-D282E513770A}" destId="{A41B9371-C180-46C4-869D-AE1E2CF8F9CE}" srcOrd="0" destOrd="0" presId="urn:microsoft.com/office/officeart/2008/layout/VerticalCurvedList"/>
    <dgm:cxn modelId="{90827214-B124-47BF-B424-E2044682EED9}" srcId="{85125CFC-EC6C-4FA1-856E-08ED0BE46944}" destId="{5BF47205-47C2-404F-9EC1-50CD6C9AD6B8}" srcOrd="0" destOrd="0" parTransId="{FB4C4AAE-A849-4386-A5B8-489F0A94DCDC}" sibTransId="{9D7B207C-45A1-4F5D-9A32-A76CEED5322B}"/>
    <dgm:cxn modelId="{AD541324-3730-4940-A457-803C3A26A070}" type="presOf" srcId="{5BF47205-47C2-404F-9EC1-50CD6C9AD6B8}" destId="{96508898-F242-4501-9B6C-690CBBD14A19}" srcOrd="0" destOrd="0" presId="urn:microsoft.com/office/officeart/2008/layout/VerticalCurvedList"/>
    <dgm:cxn modelId="{2AED395D-61A6-4D19-9DCE-1391BFE27A10}" srcId="{85125CFC-EC6C-4FA1-856E-08ED0BE46944}" destId="{29C64E35-3F9A-4AA2-AC40-FA738727C93E}" srcOrd="4" destOrd="0" parTransId="{4F85E07B-E5D5-4F38-B5CB-2D0547C3DE1D}" sibTransId="{7DE7C780-3BA4-4A34-9C83-41B627A1FD02}"/>
    <dgm:cxn modelId="{E9F88160-EE5F-4475-8FAD-63621E61714E}" type="presOf" srcId="{797D6153-95F3-4CB7-9677-F0FAAF675106}" destId="{22E4D134-CC52-4C12-9232-F1B28E7851E2}" srcOrd="0" destOrd="0" presId="urn:microsoft.com/office/officeart/2008/layout/VerticalCurvedList"/>
    <dgm:cxn modelId="{EB2F714C-1E9C-4DBD-8418-E386A05D8FDA}" type="presOf" srcId="{9D7B207C-45A1-4F5D-9A32-A76CEED5322B}" destId="{967EE06F-BB13-420F-B778-A35C7D65B7CA}" srcOrd="0" destOrd="0" presId="urn:microsoft.com/office/officeart/2008/layout/VerticalCurvedList"/>
    <dgm:cxn modelId="{304B5497-25DF-45CE-8384-359309AC1094}" srcId="{85125CFC-EC6C-4FA1-856E-08ED0BE46944}" destId="{90697FC3-5EF9-441F-9208-1D977A068DA9}" srcOrd="1" destOrd="0" parTransId="{1E865015-6EE3-4151-9102-1853985F5B33}" sibTransId="{766E6AE2-D0B6-40FC-9C59-C8EE47836C02}"/>
    <dgm:cxn modelId="{00371799-1233-4463-8D42-DF8AE641DB8F}" type="presOf" srcId="{85125CFC-EC6C-4FA1-856E-08ED0BE46944}" destId="{90DC3F64-72C1-4A78-A943-BAF30389A2E9}" srcOrd="0" destOrd="0" presId="urn:microsoft.com/office/officeart/2008/layout/VerticalCurvedList"/>
    <dgm:cxn modelId="{015F89CF-631E-4A1A-B1B4-ACC2FB65E9BD}" srcId="{85125CFC-EC6C-4FA1-856E-08ED0BE46944}" destId="{EC1A925B-54C4-426B-BB76-D282E513770A}" srcOrd="2" destOrd="0" parTransId="{9921D2F3-7F55-4189-BD1E-E564EC857B2D}" sibTransId="{8B59951F-7D2B-4BF2-BAD4-24495619F03D}"/>
    <dgm:cxn modelId="{DA1FBAD1-D04B-413A-8F39-37D207677ED3}" type="presOf" srcId="{29C64E35-3F9A-4AA2-AC40-FA738727C93E}" destId="{EFB6878F-0526-49F4-91BA-843AF6D3399F}" srcOrd="0" destOrd="0" presId="urn:microsoft.com/office/officeart/2008/layout/VerticalCurvedList"/>
    <dgm:cxn modelId="{77A7E7E0-8151-41D6-8649-525E6DBA8C0A}" type="presOf" srcId="{90697FC3-5EF9-441F-9208-1D977A068DA9}" destId="{0F7DA5FA-16B2-4C6E-81D7-DCF61DF2A2D9}" srcOrd="0" destOrd="0" presId="urn:microsoft.com/office/officeart/2008/layout/VerticalCurvedList"/>
    <dgm:cxn modelId="{40B091FA-9FA8-4039-8895-BEB7B4250C54}" srcId="{85125CFC-EC6C-4FA1-856E-08ED0BE46944}" destId="{797D6153-95F3-4CB7-9677-F0FAAF675106}" srcOrd="3" destOrd="0" parTransId="{03733E89-3410-4AB2-8C42-5EF7C765ADD6}" sibTransId="{8BA74146-703B-475D-9B12-305270479F2D}"/>
    <dgm:cxn modelId="{73F13A3C-FAC5-4550-9CF5-2FAE3B8318B3}" type="presParOf" srcId="{90DC3F64-72C1-4A78-A943-BAF30389A2E9}" destId="{A9D87021-87CE-408C-B0B5-852334B0F1A2}" srcOrd="0" destOrd="0" presId="urn:microsoft.com/office/officeart/2008/layout/VerticalCurvedList"/>
    <dgm:cxn modelId="{DCAC855E-7866-4D86-8841-A4111EC3AC6E}" type="presParOf" srcId="{A9D87021-87CE-408C-B0B5-852334B0F1A2}" destId="{52C0676F-9DDD-4EC6-8475-9DE99D5806CE}" srcOrd="0" destOrd="0" presId="urn:microsoft.com/office/officeart/2008/layout/VerticalCurvedList"/>
    <dgm:cxn modelId="{D41024F7-41AB-4BE0-83D5-7BC03415D612}" type="presParOf" srcId="{52C0676F-9DDD-4EC6-8475-9DE99D5806CE}" destId="{5DAA46AB-5322-4F72-BFEC-A56D38365B9F}" srcOrd="0" destOrd="0" presId="urn:microsoft.com/office/officeart/2008/layout/VerticalCurvedList"/>
    <dgm:cxn modelId="{6B11B617-ABAB-44BA-B911-6771C631E90C}" type="presParOf" srcId="{52C0676F-9DDD-4EC6-8475-9DE99D5806CE}" destId="{967EE06F-BB13-420F-B778-A35C7D65B7CA}" srcOrd="1" destOrd="0" presId="urn:microsoft.com/office/officeart/2008/layout/VerticalCurvedList"/>
    <dgm:cxn modelId="{4E22A0B6-2B97-4D50-B916-6675EBFD2424}" type="presParOf" srcId="{52C0676F-9DDD-4EC6-8475-9DE99D5806CE}" destId="{36E1A9D8-2ACB-49DA-9C4C-978436019FD2}" srcOrd="2" destOrd="0" presId="urn:microsoft.com/office/officeart/2008/layout/VerticalCurvedList"/>
    <dgm:cxn modelId="{71F8A45A-8A52-476E-B7B6-60937F6936F7}" type="presParOf" srcId="{52C0676F-9DDD-4EC6-8475-9DE99D5806CE}" destId="{A382061C-2176-48F9-960D-EF82BC462ED8}" srcOrd="3" destOrd="0" presId="urn:microsoft.com/office/officeart/2008/layout/VerticalCurvedList"/>
    <dgm:cxn modelId="{D2EE47A9-050A-438B-85B9-6E99888C8600}" type="presParOf" srcId="{A9D87021-87CE-408C-B0B5-852334B0F1A2}" destId="{96508898-F242-4501-9B6C-690CBBD14A19}" srcOrd="1" destOrd="0" presId="urn:microsoft.com/office/officeart/2008/layout/VerticalCurvedList"/>
    <dgm:cxn modelId="{509858F5-B84E-46CB-9DF7-F0AFD291F2DB}" type="presParOf" srcId="{A9D87021-87CE-408C-B0B5-852334B0F1A2}" destId="{8710EE8B-155F-491E-8F42-A284CFCB2BA2}" srcOrd="2" destOrd="0" presId="urn:microsoft.com/office/officeart/2008/layout/VerticalCurvedList"/>
    <dgm:cxn modelId="{1657281E-0A45-42B7-ACB9-AF4B77BA87F6}" type="presParOf" srcId="{8710EE8B-155F-491E-8F42-A284CFCB2BA2}" destId="{C1A8D3C0-E8C2-44BA-9C47-C4B88CCADCCA}" srcOrd="0" destOrd="0" presId="urn:microsoft.com/office/officeart/2008/layout/VerticalCurvedList"/>
    <dgm:cxn modelId="{043148C1-EFC4-405E-AB6E-8633E5DD43F3}" type="presParOf" srcId="{A9D87021-87CE-408C-B0B5-852334B0F1A2}" destId="{0F7DA5FA-16B2-4C6E-81D7-DCF61DF2A2D9}" srcOrd="3" destOrd="0" presId="urn:microsoft.com/office/officeart/2008/layout/VerticalCurvedList"/>
    <dgm:cxn modelId="{ED9965B9-F384-4A58-96E2-39314FA26845}" type="presParOf" srcId="{A9D87021-87CE-408C-B0B5-852334B0F1A2}" destId="{9C69840D-9E9E-4D21-9AC2-EA5CE2E12546}" srcOrd="4" destOrd="0" presId="urn:microsoft.com/office/officeart/2008/layout/VerticalCurvedList"/>
    <dgm:cxn modelId="{49863EC4-F725-46D3-A031-3582EFA101FF}" type="presParOf" srcId="{9C69840D-9E9E-4D21-9AC2-EA5CE2E12546}" destId="{C0DF8EAB-8CEC-43FB-B400-9983551DC310}" srcOrd="0" destOrd="0" presId="urn:microsoft.com/office/officeart/2008/layout/VerticalCurvedList"/>
    <dgm:cxn modelId="{D0D2C72E-9FC4-4B42-B5F1-2FDD5AD72197}" type="presParOf" srcId="{A9D87021-87CE-408C-B0B5-852334B0F1A2}" destId="{A41B9371-C180-46C4-869D-AE1E2CF8F9CE}" srcOrd="5" destOrd="0" presId="urn:microsoft.com/office/officeart/2008/layout/VerticalCurvedList"/>
    <dgm:cxn modelId="{4DDCCF99-F353-4048-A6E5-B6260982F17C}" type="presParOf" srcId="{A9D87021-87CE-408C-B0B5-852334B0F1A2}" destId="{21ECAAD6-71B8-4492-B7B9-3B7358383AD4}" srcOrd="6" destOrd="0" presId="urn:microsoft.com/office/officeart/2008/layout/VerticalCurvedList"/>
    <dgm:cxn modelId="{CD264D30-65E5-4F7C-9C98-AFB09C6D80D1}" type="presParOf" srcId="{21ECAAD6-71B8-4492-B7B9-3B7358383AD4}" destId="{B44D49F2-E3E1-43A0-9B36-6D8DA9B477E0}" srcOrd="0" destOrd="0" presId="urn:microsoft.com/office/officeart/2008/layout/VerticalCurvedList"/>
    <dgm:cxn modelId="{E8241A49-EE53-4431-961F-BD3553ADA72B}" type="presParOf" srcId="{A9D87021-87CE-408C-B0B5-852334B0F1A2}" destId="{22E4D134-CC52-4C12-9232-F1B28E7851E2}" srcOrd="7" destOrd="0" presId="urn:microsoft.com/office/officeart/2008/layout/VerticalCurvedList"/>
    <dgm:cxn modelId="{4DE23FA7-5138-4017-A90E-DB7EE14DE752}" type="presParOf" srcId="{A9D87021-87CE-408C-B0B5-852334B0F1A2}" destId="{B6E63B91-246F-49BD-A80E-A87306907394}" srcOrd="8" destOrd="0" presId="urn:microsoft.com/office/officeart/2008/layout/VerticalCurvedList"/>
    <dgm:cxn modelId="{CE73D22E-8344-4190-9379-EACDAD3D58E6}" type="presParOf" srcId="{B6E63B91-246F-49BD-A80E-A87306907394}" destId="{67777132-25DA-4DE2-8E83-22ADA783E2B9}" srcOrd="0" destOrd="0" presId="urn:microsoft.com/office/officeart/2008/layout/VerticalCurvedList"/>
    <dgm:cxn modelId="{BD1BE7E0-CD05-4A81-8FD2-5DB58E7E3258}" type="presParOf" srcId="{A9D87021-87CE-408C-B0B5-852334B0F1A2}" destId="{EFB6878F-0526-49F4-91BA-843AF6D3399F}" srcOrd="9" destOrd="0" presId="urn:microsoft.com/office/officeart/2008/layout/VerticalCurvedList"/>
    <dgm:cxn modelId="{51279B51-34FB-479B-A39A-426561F70988}" type="presParOf" srcId="{A9D87021-87CE-408C-B0B5-852334B0F1A2}" destId="{B4C77E5F-232A-4150-9EDC-13EEBFF02282}" srcOrd="10" destOrd="0" presId="urn:microsoft.com/office/officeart/2008/layout/VerticalCurvedList"/>
    <dgm:cxn modelId="{0D86B5B6-3BC5-493F-B2E6-31FB66A24BD9}" type="presParOf" srcId="{B4C77E5F-232A-4150-9EDC-13EEBFF02282}" destId="{E53845BA-9D88-42D9-98C6-4759B0E3C3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EE06F-BB13-420F-B778-A35C7D65B7CA}">
      <dsp:nvSpPr>
        <dsp:cNvPr id="0" name=""/>
        <dsp:cNvSpPr/>
      </dsp:nvSpPr>
      <dsp:spPr>
        <a:xfrm>
          <a:off x="-5802609" y="-888097"/>
          <a:ext cx="6908158" cy="6908158"/>
        </a:xfrm>
        <a:prstGeom prst="blockArc">
          <a:avLst>
            <a:gd name="adj1" fmla="val 18900000"/>
            <a:gd name="adj2" fmla="val 2700000"/>
            <a:gd name="adj3" fmla="val 313"/>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08898-F242-4501-9B6C-690CBBD14A19}">
      <dsp:nvSpPr>
        <dsp:cNvPr id="0" name=""/>
        <dsp:cNvSpPr/>
      </dsp:nvSpPr>
      <dsp:spPr>
        <a:xfrm>
          <a:off x="483224" y="320645"/>
          <a:ext cx="7643841" cy="6417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35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err="1"/>
            <a:t>Thiết</a:t>
          </a:r>
          <a:r>
            <a:rPr lang="en-US" sz="3000" b="1" kern="1200"/>
            <a:t> </a:t>
          </a:r>
          <a:r>
            <a:rPr lang="en-US" sz="3000" b="1" kern="1200" err="1"/>
            <a:t>lập</a:t>
          </a:r>
          <a:r>
            <a:rPr lang="en-US" sz="3000" b="1" kern="1200"/>
            <a:t> </a:t>
          </a:r>
          <a:r>
            <a:rPr lang="en-US" sz="3000" b="1" kern="1200" err="1"/>
            <a:t>máy</a:t>
          </a:r>
          <a:r>
            <a:rPr lang="en-US" sz="3000" b="1" kern="1200"/>
            <a:t> </a:t>
          </a:r>
          <a:r>
            <a:rPr lang="en-US" sz="3000" b="1" kern="1200" err="1"/>
            <a:t>tính</a:t>
          </a:r>
          <a:r>
            <a:rPr lang="en-US" sz="3000" b="1" kern="1200"/>
            <a:t> an </a:t>
          </a:r>
          <a:r>
            <a:rPr lang="en-US" sz="3000" b="1" kern="1200" err="1"/>
            <a:t>toàn</a:t>
          </a:r>
          <a:endParaRPr lang="en-US" sz="3000" b="1" kern="1200"/>
        </a:p>
      </dsp:txBody>
      <dsp:txXfrm>
        <a:off x="483224" y="320645"/>
        <a:ext cx="7643841" cy="641700"/>
      </dsp:txXfrm>
    </dsp:sp>
    <dsp:sp modelId="{C1A8D3C0-E8C2-44BA-9C47-C4B88CCADCCA}">
      <dsp:nvSpPr>
        <dsp:cNvPr id="0" name=""/>
        <dsp:cNvSpPr/>
      </dsp:nvSpPr>
      <dsp:spPr>
        <a:xfrm>
          <a:off x="82161" y="240432"/>
          <a:ext cx="802125" cy="802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F7DA5FA-16B2-4C6E-81D7-DCF61DF2A2D9}">
      <dsp:nvSpPr>
        <dsp:cNvPr id="0" name=""/>
        <dsp:cNvSpPr/>
      </dsp:nvSpPr>
      <dsp:spPr>
        <a:xfrm>
          <a:off x="943048" y="1282888"/>
          <a:ext cx="7184017" cy="6417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35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a:t>ATTT </a:t>
          </a:r>
          <a:r>
            <a:rPr lang="en-US" sz="3000" b="1" kern="1200" err="1"/>
            <a:t>khi</a:t>
          </a:r>
          <a:r>
            <a:rPr lang="en-US" sz="3000" b="1" kern="1200"/>
            <a:t> </a:t>
          </a:r>
          <a:r>
            <a:rPr lang="en-US" sz="3000" b="1" kern="1200" err="1"/>
            <a:t>sử</a:t>
          </a:r>
          <a:r>
            <a:rPr lang="en-US" sz="3000" b="1" kern="1200"/>
            <a:t> </a:t>
          </a:r>
          <a:r>
            <a:rPr lang="en-US" sz="3000" b="1" kern="1200" err="1"/>
            <a:t>dụng</a:t>
          </a:r>
          <a:r>
            <a:rPr lang="en-US" sz="3000" b="1" kern="1200"/>
            <a:t> </a:t>
          </a:r>
          <a:r>
            <a:rPr lang="en-US" sz="3000" b="1" kern="1200" err="1"/>
            <a:t>mạng</a:t>
          </a:r>
          <a:r>
            <a:rPr lang="en-US" sz="3000" b="1" kern="1200"/>
            <a:t> </a:t>
          </a:r>
          <a:r>
            <a:rPr lang="en-US" sz="3000" b="1" kern="1200" err="1"/>
            <a:t>không</a:t>
          </a:r>
          <a:r>
            <a:rPr lang="en-US" sz="3000" b="1" kern="1200"/>
            <a:t> </a:t>
          </a:r>
          <a:r>
            <a:rPr lang="en-US" sz="3000" b="1" kern="1200" err="1"/>
            <a:t>dây</a:t>
          </a:r>
          <a:endParaRPr lang="en-US" sz="3000" b="1" kern="1200"/>
        </a:p>
      </dsp:txBody>
      <dsp:txXfrm>
        <a:off x="943048" y="1282888"/>
        <a:ext cx="7184017" cy="641700"/>
      </dsp:txXfrm>
    </dsp:sp>
    <dsp:sp modelId="{C0DF8EAB-8CEC-43FB-B400-9983551DC310}">
      <dsp:nvSpPr>
        <dsp:cNvPr id="0" name=""/>
        <dsp:cNvSpPr/>
      </dsp:nvSpPr>
      <dsp:spPr>
        <a:xfrm>
          <a:off x="541985" y="1202675"/>
          <a:ext cx="802125" cy="802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41B9371-C180-46C4-869D-AE1E2CF8F9CE}">
      <dsp:nvSpPr>
        <dsp:cNvPr id="0" name=""/>
        <dsp:cNvSpPr/>
      </dsp:nvSpPr>
      <dsp:spPr>
        <a:xfrm>
          <a:off x="1084177" y="2245131"/>
          <a:ext cx="7042888" cy="6417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35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err="1"/>
            <a:t>Phòng</a:t>
          </a:r>
          <a:r>
            <a:rPr lang="en-US" sz="3000" b="1" kern="1200"/>
            <a:t> </a:t>
          </a:r>
          <a:r>
            <a:rPr lang="en-US" sz="3000" b="1" kern="1200" err="1"/>
            <a:t>chống</a:t>
          </a:r>
          <a:r>
            <a:rPr lang="en-US" sz="3000" b="1" kern="1200"/>
            <a:t> </a:t>
          </a:r>
          <a:r>
            <a:rPr lang="en-US" sz="3000" b="1" kern="1200" err="1"/>
            <a:t>mã</a:t>
          </a:r>
          <a:r>
            <a:rPr lang="en-US" sz="3000" b="1" kern="1200"/>
            <a:t> </a:t>
          </a:r>
          <a:r>
            <a:rPr lang="en-US" sz="3000" b="1" kern="1200" err="1"/>
            <a:t>độc</a:t>
          </a:r>
          <a:endParaRPr lang="en-US" sz="3000" b="1" kern="1200"/>
        </a:p>
      </dsp:txBody>
      <dsp:txXfrm>
        <a:off x="1084177" y="2245131"/>
        <a:ext cx="7042888" cy="641700"/>
      </dsp:txXfrm>
    </dsp:sp>
    <dsp:sp modelId="{B44D49F2-E3E1-43A0-9B36-6D8DA9B477E0}">
      <dsp:nvSpPr>
        <dsp:cNvPr id="0" name=""/>
        <dsp:cNvSpPr/>
      </dsp:nvSpPr>
      <dsp:spPr>
        <a:xfrm>
          <a:off x="683114" y="2164918"/>
          <a:ext cx="802125" cy="802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E4D134-CC52-4C12-9232-F1B28E7851E2}">
      <dsp:nvSpPr>
        <dsp:cNvPr id="0" name=""/>
        <dsp:cNvSpPr/>
      </dsp:nvSpPr>
      <dsp:spPr>
        <a:xfrm>
          <a:off x="943048" y="3207374"/>
          <a:ext cx="7184017" cy="6417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35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a:t>P</a:t>
          </a:r>
          <a:r>
            <a:rPr lang="vi-VN" sz="3000" b="1" kern="1200"/>
            <a:t>hòng chống thư rác, giả mạo</a:t>
          </a:r>
          <a:endParaRPr lang="en-US" sz="3000" b="1" kern="1200"/>
        </a:p>
      </dsp:txBody>
      <dsp:txXfrm>
        <a:off x="943048" y="3207374"/>
        <a:ext cx="7184017" cy="641700"/>
      </dsp:txXfrm>
    </dsp:sp>
    <dsp:sp modelId="{67777132-25DA-4DE2-8E83-22ADA783E2B9}">
      <dsp:nvSpPr>
        <dsp:cNvPr id="0" name=""/>
        <dsp:cNvSpPr/>
      </dsp:nvSpPr>
      <dsp:spPr>
        <a:xfrm>
          <a:off x="541985" y="3127161"/>
          <a:ext cx="802125" cy="802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B6878F-0526-49F4-91BA-843AF6D3399F}">
      <dsp:nvSpPr>
        <dsp:cNvPr id="0" name=""/>
        <dsp:cNvSpPr/>
      </dsp:nvSpPr>
      <dsp:spPr>
        <a:xfrm>
          <a:off x="483224" y="4169617"/>
          <a:ext cx="7643841" cy="6417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35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err="1"/>
            <a:t>Dấu</a:t>
          </a:r>
          <a:r>
            <a:rPr lang="en-US" sz="3000" b="1" kern="1200" dirty="0"/>
            <a:t> </a:t>
          </a:r>
          <a:r>
            <a:rPr lang="en-US" sz="3000" b="1" kern="1200" dirty="0" err="1"/>
            <a:t>hiệu</a:t>
          </a:r>
          <a:r>
            <a:rPr lang="en-US" sz="3000" b="1" kern="1200" dirty="0"/>
            <a:t> </a:t>
          </a:r>
          <a:r>
            <a:rPr lang="en-US" sz="3000" b="1" kern="1200" dirty="0" err="1"/>
            <a:t>nhận</a:t>
          </a:r>
          <a:r>
            <a:rPr lang="en-US" sz="3000" b="1" kern="1200" dirty="0"/>
            <a:t> </a:t>
          </a:r>
          <a:r>
            <a:rPr lang="en-US" sz="3000" b="1" kern="1200" dirty="0" err="1"/>
            <a:t>biết</a:t>
          </a:r>
          <a:r>
            <a:rPr lang="en-US" sz="3000" b="1" kern="1200" dirty="0"/>
            <a:t> </a:t>
          </a:r>
          <a:r>
            <a:rPr lang="en-US" sz="3000" b="1" kern="1200" dirty="0" err="1"/>
            <a:t>trang</a:t>
          </a:r>
          <a:r>
            <a:rPr lang="en-US" sz="3000" b="1" kern="1200" dirty="0"/>
            <a:t> WEB </a:t>
          </a:r>
          <a:r>
            <a:rPr lang="en-US" sz="3000" b="1" kern="1200" dirty="0" err="1"/>
            <a:t>lừa</a:t>
          </a:r>
          <a:r>
            <a:rPr lang="en-US" sz="3000" b="1" kern="1200" dirty="0"/>
            <a:t> </a:t>
          </a:r>
          <a:r>
            <a:rPr lang="en-US" sz="3000" b="1" kern="1200" dirty="0" err="1"/>
            <a:t>đảo</a:t>
          </a:r>
          <a:endParaRPr lang="en-US" sz="3000" b="1" kern="1200" dirty="0"/>
        </a:p>
      </dsp:txBody>
      <dsp:txXfrm>
        <a:off x="483224" y="4169617"/>
        <a:ext cx="7643841" cy="641700"/>
      </dsp:txXfrm>
    </dsp:sp>
    <dsp:sp modelId="{E53845BA-9D88-42D9-98C6-4759B0E3C34A}">
      <dsp:nvSpPr>
        <dsp:cNvPr id="0" name=""/>
        <dsp:cNvSpPr/>
      </dsp:nvSpPr>
      <dsp:spPr>
        <a:xfrm>
          <a:off x="82161" y="4089404"/>
          <a:ext cx="802125" cy="802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4002AC-3EF4-4E07-B94F-AA0962F5A33D}" type="datetimeFigureOut">
              <a:rPr lang="en-US" smtClean="0"/>
              <a:t>3/23/2025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BFD2CE-D6CA-4E5E-AF72-DAD8E635E601}" type="slidenum">
              <a:rPr lang="en-US" smtClean="0"/>
              <a:t>‹#›</a:t>
            </a:fld>
            <a:endParaRPr lang="en-US"/>
          </a:p>
        </p:txBody>
      </p:sp>
    </p:spTree>
    <p:extLst>
      <p:ext uri="{BB962C8B-B14F-4D97-AF65-F5344CB8AC3E}">
        <p14:creationId xmlns:p14="http://schemas.microsoft.com/office/powerpoint/2010/main" val="54666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6644-6C6B-401C-88C6-52344C9F9678}" type="datetimeFigureOut">
              <a:rPr lang="en-US" smtClean="0"/>
              <a:t>3/23/2025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D70F-4DB0-4BD3-A289-287B0583F1A2}" type="slidenum">
              <a:rPr lang="en-US" smtClean="0"/>
              <a:t>‹#›</a:t>
            </a:fld>
            <a:endParaRPr lang="en-US"/>
          </a:p>
        </p:txBody>
      </p:sp>
    </p:spTree>
    <p:extLst>
      <p:ext uri="{BB962C8B-B14F-4D97-AF65-F5344CB8AC3E}">
        <p14:creationId xmlns:p14="http://schemas.microsoft.com/office/powerpoint/2010/main" val="85019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D70F-4DB0-4BD3-A289-287B0583F1A2}" type="slidenum">
              <a:rPr lang="en-US" smtClean="0"/>
              <a:t>2</a:t>
            </a:fld>
            <a:endParaRPr lang="en-US"/>
          </a:p>
        </p:txBody>
      </p:sp>
    </p:spTree>
    <p:extLst>
      <p:ext uri="{BB962C8B-B14F-4D97-AF65-F5344CB8AC3E}">
        <p14:creationId xmlns:p14="http://schemas.microsoft.com/office/powerpoint/2010/main" val="242996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0D70F-4DB0-4BD3-A289-287B0583F1A2}" type="slidenum">
              <a:rPr lang="en-US" smtClean="0"/>
              <a:t>5</a:t>
            </a:fld>
            <a:endParaRPr lang="en-US"/>
          </a:p>
        </p:txBody>
      </p:sp>
    </p:spTree>
    <p:extLst>
      <p:ext uri="{BB962C8B-B14F-4D97-AF65-F5344CB8AC3E}">
        <p14:creationId xmlns:p14="http://schemas.microsoft.com/office/powerpoint/2010/main" val="377927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0D70F-4DB0-4BD3-A289-287B0583F1A2}" type="slidenum">
              <a:rPr lang="en-US" smtClean="0"/>
              <a:t>6</a:t>
            </a:fld>
            <a:endParaRPr lang="en-US"/>
          </a:p>
        </p:txBody>
      </p:sp>
    </p:spTree>
    <p:extLst>
      <p:ext uri="{BB962C8B-B14F-4D97-AF65-F5344CB8AC3E}">
        <p14:creationId xmlns:p14="http://schemas.microsoft.com/office/powerpoint/2010/main" val="150344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0D70F-4DB0-4BD3-A289-287B0583F1A2}" type="slidenum">
              <a:rPr lang="en-US" smtClean="0"/>
              <a:t>7</a:t>
            </a:fld>
            <a:endParaRPr lang="en-US"/>
          </a:p>
        </p:txBody>
      </p:sp>
    </p:spTree>
    <p:extLst>
      <p:ext uri="{BB962C8B-B14F-4D97-AF65-F5344CB8AC3E}">
        <p14:creationId xmlns:p14="http://schemas.microsoft.com/office/powerpoint/2010/main" val="298107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390650" cy="1066800"/>
          </a:xfrm>
          <a:prstGeom prst="rect">
            <a:avLst/>
          </a:prstGeom>
          <a:noFill/>
          <a:ln w="9525">
            <a:noFill/>
            <a:miter lim="800000"/>
            <a:headEnd/>
            <a:tailEnd/>
          </a:ln>
        </p:spPr>
      </p:pic>
      <p:sp>
        <p:nvSpPr>
          <p:cNvPr id="5" name="Footer Placeholder 4"/>
          <p:cNvSpPr>
            <a:spLocks noGrp="1"/>
          </p:cNvSpPr>
          <p:nvPr>
            <p:ph type="ftr" sz="quarter" idx="11"/>
          </p:nvPr>
        </p:nvSpPr>
        <p:spPr>
          <a:xfrm>
            <a:off x="2819400" y="6492881"/>
            <a:ext cx="2895600" cy="365125"/>
          </a:xfrm>
        </p:spPr>
        <p:txBody>
          <a:bodyPr/>
          <a:lstStyle>
            <a:lvl1pPr>
              <a:defRPr sz="1800">
                <a:solidFill>
                  <a:schemeClr val="tx2">
                    <a:lumMod val="60000"/>
                    <a:lumOff val="40000"/>
                  </a:schemeClr>
                </a:solidFill>
                <a:latin typeface="Arial" pitchFamily="34" charset="0"/>
                <a:cs typeface="Arial" pitchFamily="34" charset="0"/>
              </a:defRPr>
            </a:lvl1pPr>
          </a:lstStyle>
          <a:p>
            <a:endParaRPr lang="en-US"/>
          </a:p>
        </p:txBody>
      </p:sp>
      <p:sp>
        <p:nvSpPr>
          <p:cNvPr id="1026" name="Rectangle 2"/>
          <p:cNvSpPr>
            <a:spLocks noChangeArrowheads="1"/>
          </p:cNvSpPr>
          <p:nvPr/>
        </p:nvSpPr>
        <p:spPr bwMode="auto">
          <a:xfrm>
            <a:off x="-18836" y="-12843"/>
            <a:ext cx="2438400" cy="1143000"/>
          </a:xfrm>
          <a:prstGeom prst="rect">
            <a:avLst/>
          </a:prstGeom>
          <a:gradFill rotWithShape="1">
            <a:gsLst>
              <a:gs pos="0">
                <a:srgbClr val="0066FF"/>
              </a:gs>
              <a:gs pos="100000">
                <a:srgbClr val="FFFFFF"/>
              </a:gs>
            </a:gsLst>
            <a:lin ang="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6" name="Picture 3"/>
          <p:cNvPicPr>
            <a:picLocks noChangeAspect="1" noChangeArrowheads="1"/>
          </p:cNvPicPr>
          <p:nvPr/>
        </p:nvPicPr>
        <p:blipFill>
          <a:blip r:embed="rId3" cstate="print"/>
          <a:srcRect/>
          <a:stretch>
            <a:fillRect/>
          </a:stretch>
        </p:blipFill>
        <p:spPr bwMode="auto">
          <a:xfrm>
            <a:off x="5856923" y="6604000"/>
            <a:ext cx="3291840" cy="152136"/>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6324600" y="6510848"/>
            <a:ext cx="2832100" cy="49977"/>
          </a:xfrm>
          <a:prstGeom prst="rect">
            <a:avLst/>
          </a:prstGeom>
          <a:noFill/>
          <a:ln w="9525">
            <a:noFill/>
            <a:miter lim="800000"/>
            <a:headEnd/>
            <a:tailEnd/>
          </a:ln>
        </p:spPr>
      </p:pic>
      <p:cxnSp>
        <p:nvCxnSpPr>
          <p:cNvPr id="19" name="Straight Connector 18"/>
          <p:cNvCxnSpPr/>
          <p:nvPr/>
        </p:nvCxnSpPr>
        <p:spPr>
          <a:xfrm>
            <a:off x="252000" y="2362200"/>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2" descr="C:\Users\DuongGiang\Pictures\220px-Coat_of_arms_of_Vietnam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80962"/>
            <a:ext cx="972576" cy="985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367790" y="8562"/>
            <a:ext cx="7772400" cy="1066800"/>
          </a:xfrm>
        </p:spPr>
        <p:txBody>
          <a:bodyPr>
            <a:normAutofit/>
          </a:bodyPr>
          <a:lstStyle>
            <a:lvl1pPr algn="ctr">
              <a:defRPr sz="28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2CF6-4E3A-471F-94E8-FBF6E1EB1185}"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0ECC6-8F1A-412B-A5DA-BD816DB23DB5}"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Oval 7"/>
          <p:cNvSpPr/>
          <p:nvPr/>
        </p:nvSpPr>
        <p:spPr bwMode="auto">
          <a:xfrm>
            <a:off x="8748486" y="29028"/>
            <a:ext cx="3810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685800" y="609600"/>
            <a:ext cx="8305800" cy="457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2"/>
          </p:nvPr>
        </p:nvSpPr>
        <p:spPr>
          <a:xfrm>
            <a:off x="3" y="6369050"/>
            <a:ext cx="587375" cy="488950"/>
          </a:xfrm>
          <a:ln/>
        </p:spPr>
        <p:txBody>
          <a:bodyPr/>
          <a:lstStyle>
            <a:lvl1pPr>
              <a:defRPr/>
            </a:lvl1pPr>
          </a:lstStyle>
          <a:p>
            <a:fld id="{B6F15528-21DE-4FAA-801E-634DDDAF4B2B}" type="slidenum">
              <a:rPr lang="en-US" smtClean="0"/>
              <a:pPr/>
              <a:t>‹#›</a:t>
            </a:fld>
            <a:endParaRPr lang="en-US"/>
          </a:p>
        </p:txBody>
      </p:sp>
      <p:pic>
        <p:nvPicPr>
          <p:cNvPr id="5" name="Picture 2" descr="BSI"/>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24802" y="152400"/>
            <a:ext cx="904875" cy="381000"/>
          </a:xfrm>
          <a:prstGeom prst="rect">
            <a:avLst/>
          </a:prstGeom>
          <a:noFill/>
          <a:ln w="9525">
            <a:noFill/>
            <a:miter lim="800000"/>
            <a:headEnd/>
            <a:tailEnd/>
          </a:ln>
        </p:spPr>
      </p:pic>
      <p:pic>
        <p:nvPicPr>
          <p:cNvPr id="7" name="Picture 2" descr="C:\Users\User\Desktop\Logo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609600" cy="535258"/>
          </a:xfrm>
          <a:prstGeom prst="rect">
            <a:avLst/>
          </a:prstGeom>
          <a:noFill/>
        </p:spPr>
      </p:pic>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0EE776E-C9AE-4829-86DB-0E60F8D0BF70}"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82916-DE6C-487A-8741-A089CB056987}" type="slidenum">
              <a:rPr lang="en-US" smtClean="0"/>
              <a:t>‹#›</a:t>
            </a:fld>
            <a:endParaRPr lang="en-US"/>
          </a:p>
        </p:txBody>
      </p:sp>
    </p:spTree>
    <p:extLst>
      <p:ext uri="{BB962C8B-B14F-4D97-AF65-F5344CB8AC3E}">
        <p14:creationId xmlns:p14="http://schemas.microsoft.com/office/powerpoint/2010/main" val="69217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8" name="Straight Connector 47"/>
          <p:cNvCxnSpPr/>
          <p:nvPr/>
        </p:nvCxnSpPr>
        <p:spPr>
          <a:xfrm rot="5400000">
            <a:off x="-2413000" y="37338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49500" y="37338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2209800" y="38100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286000" y="37973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057400" y="38100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476500" y="37338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2133600" y="3810000"/>
            <a:ext cx="502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V="1">
            <a:off x="0" y="6234549"/>
            <a:ext cx="685800" cy="623455"/>
          </a:xfrm>
          <a:prstGeom prst="rect">
            <a:avLst/>
          </a:prstGeom>
          <a:noFill/>
          <a:ln w="9525">
            <a:noFill/>
            <a:miter lim="800000"/>
            <a:headEnd/>
            <a:tailEnd/>
          </a:ln>
        </p:spPr>
      </p:pic>
      <p:sp>
        <p:nvSpPr>
          <p:cNvPr id="2" name="Title 1"/>
          <p:cNvSpPr>
            <a:spLocks noGrp="1"/>
          </p:cNvSpPr>
          <p:nvPr>
            <p:ph type="title" hasCustomPrompt="1"/>
          </p:nvPr>
        </p:nvSpPr>
        <p:spPr>
          <a:xfrm>
            <a:off x="1600200" y="304800"/>
            <a:ext cx="7543800" cy="457200"/>
          </a:xfrm>
        </p:spPr>
        <p:txBody>
          <a:bodyPr>
            <a:normAutofit/>
          </a:bodyPr>
          <a:lstStyle>
            <a:lvl1pPr algn="l">
              <a:defRPr sz="2600" b="1">
                <a:solidFill>
                  <a:schemeClr val="accent2">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09600" y="1295400"/>
            <a:ext cx="8382000" cy="4953000"/>
          </a:xfrm>
        </p:spPr>
        <p:txBody>
          <a:bodyPr>
            <a:normAutofit/>
          </a:bodyPr>
          <a:lstStyle>
            <a:lvl1pPr marL="0" indent="292100">
              <a:defRPr sz="2400">
                <a:latin typeface="Times New Roman" panose="02020603050405020304" pitchFamily="18" charset="0"/>
                <a:cs typeface="Times New Roman" panose="02020603050405020304" pitchFamily="18" charset="0"/>
              </a:defRPr>
            </a:lvl1pPr>
            <a:lvl2pPr marL="292100" indent="279400">
              <a:defRPr sz="2400">
                <a:latin typeface="Times New Roman" panose="02020603050405020304" pitchFamily="18" charset="0"/>
                <a:cs typeface="Times New Roman" panose="02020603050405020304" pitchFamily="18" charset="0"/>
              </a:defRPr>
            </a:lvl2pPr>
            <a:lvl3pPr marL="0" indent="292100">
              <a:defRPr sz="2400">
                <a:latin typeface="Times New Roman" panose="02020603050405020304" pitchFamily="18" charset="0"/>
                <a:cs typeface="Times New Roman" panose="02020603050405020304" pitchFamily="18" charset="0"/>
              </a:defRPr>
            </a:lvl3pPr>
            <a:lvl4pPr marL="342900" indent="292100">
              <a:defRPr sz="2400">
                <a:latin typeface="Times New Roman" panose="02020603050405020304" pitchFamily="18" charset="0"/>
                <a:cs typeface="Times New Roman" panose="02020603050405020304" pitchFamily="18" charset="0"/>
              </a:defRPr>
            </a:lvl4pPr>
            <a:lvl5pPr marL="0" indent="292100">
              <a:defRPr sz="2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48000" y="6492881"/>
            <a:ext cx="2895600" cy="365125"/>
          </a:xfrm>
        </p:spPr>
        <p:txBody>
          <a:bodyPr/>
          <a:lstStyle>
            <a:lvl1pPr>
              <a:defRPr sz="1800">
                <a:solidFill>
                  <a:schemeClr val="tx2">
                    <a:lumMod val="60000"/>
                    <a:lumOff val="40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a:xfrm>
            <a:off x="0" y="6324600"/>
            <a:ext cx="533400" cy="533400"/>
          </a:xfrm>
        </p:spPr>
        <p:txBody>
          <a:bodyPr/>
          <a:lstStyle>
            <a:lvl1pPr algn="ctr">
              <a:defRPr sz="2200">
                <a:solidFill>
                  <a:schemeClr val="tx2">
                    <a:lumMod val="75000"/>
                  </a:schemeClr>
                </a:solidFill>
                <a:latin typeface="Arial" pitchFamily="34" charset="0"/>
                <a:cs typeface="Arial" pitchFamily="34" charset="0"/>
              </a:defRPr>
            </a:lvl1pPr>
          </a:lstStyle>
          <a:p>
            <a:fld id="{B6F15528-21DE-4FAA-801E-634DDDAF4B2B}" type="slidenum">
              <a:rPr lang="en-US" smtClean="0"/>
              <a:pPr/>
              <a:t>‹#›</a:t>
            </a:fld>
            <a:endParaRPr lang="en-US"/>
          </a:p>
        </p:txBody>
      </p:sp>
      <p:sp>
        <p:nvSpPr>
          <p:cNvPr id="2052" name="Rectangle 4"/>
          <p:cNvSpPr>
            <a:spLocks noChangeArrowheads="1"/>
          </p:cNvSpPr>
          <p:nvPr/>
        </p:nvSpPr>
        <p:spPr bwMode="auto">
          <a:xfrm>
            <a:off x="990600" y="952500"/>
            <a:ext cx="8153400" cy="152400"/>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Rectangle 4"/>
          <p:cNvSpPr>
            <a:spLocks noChangeArrowheads="1"/>
          </p:cNvSpPr>
          <p:nvPr/>
        </p:nvSpPr>
        <p:spPr bwMode="auto">
          <a:xfrm>
            <a:off x="1066800" y="872745"/>
            <a:ext cx="8077200" cy="45719"/>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5" name="Picture 3"/>
          <p:cNvPicPr>
            <a:picLocks noChangeAspect="1" noChangeArrowheads="1"/>
          </p:cNvPicPr>
          <p:nvPr/>
        </p:nvPicPr>
        <p:blipFill>
          <a:blip r:embed="rId3" cstate="print"/>
          <a:srcRect/>
          <a:stretch>
            <a:fillRect/>
          </a:stretch>
        </p:blipFill>
        <p:spPr bwMode="auto">
          <a:xfrm>
            <a:off x="5856923" y="6604000"/>
            <a:ext cx="3291840" cy="152136"/>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6324600" y="6510848"/>
            <a:ext cx="2832100" cy="49977"/>
          </a:xfrm>
          <a:prstGeom prst="rect">
            <a:avLst/>
          </a:prstGeom>
          <a:noFill/>
          <a:ln w="9525">
            <a:noFill/>
            <a:miter lim="800000"/>
            <a:headEnd/>
            <a:tailEnd/>
          </a:ln>
        </p:spPr>
      </p:pic>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7"/>
            <a:ext cx="1600200" cy="1295399"/>
          </a:xfrm>
          <a:prstGeom prst="rect">
            <a:avLst/>
          </a:prstGeom>
          <a:noFill/>
          <a:ln w="9525">
            <a:noFill/>
            <a:miter lim="800000"/>
            <a:headEnd/>
            <a:tailEnd/>
          </a:ln>
        </p:spPr>
      </p:pic>
      <p:sp>
        <p:nvSpPr>
          <p:cNvPr id="24" name="Oval 23"/>
          <p:cNvSpPr/>
          <p:nvPr/>
        </p:nvSpPr>
        <p:spPr bwMode="auto">
          <a:xfrm>
            <a:off x="8748486" y="29028"/>
            <a:ext cx="3810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Oval 26"/>
          <p:cNvSpPr/>
          <p:nvPr/>
        </p:nvSpPr>
        <p:spPr>
          <a:xfrm>
            <a:off x="29028" y="1752600"/>
            <a:ext cx="381000" cy="3429000"/>
          </a:xfrm>
          <a:prstGeom prst="ellipse">
            <a:avLst/>
          </a:prstGeom>
          <a:solidFill>
            <a:schemeClr val="bg1">
              <a:lumMod val="95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extBox 45"/>
          <p:cNvSpPr txBox="1"/>
          <p:nvPr/>
        </p:nvSpPr>
        <p:spPr>
          <a:xfrm rot="5400000">
            <a:off x="-1471777" y="3434838"/>
            <a:ext cx="3429001" cy="369332"/>
          </a:xfrm>
          <a:prstGeom prst="rect">
            <a:avLst/>
          </a:prstGeom>
          <a:noFill/>
        </p:spPr>
        <p:txBody>
          <a:bodyPr wrap="square" rtlCol="0">
            <a:spAutoFit/>
          </a:bodyPr>
          <a:lstStyle/>
          <a:p>
            <a:r>
              <a:rPr lang="en-US" sz="1800" err="1">
                <a:solidFill>
                  <a:schemeClr val="tx2">
                    <a:lumMod val="60000"/>
                    <a:lumOff val="40000"/>
                  </a:schemeClr>
                </a:solidFill>
                <a:latin typeface="Arial" pitchFamily="34" charset="0"/>
                <a:cs typeface="Arial" pitchFamily="34" charset="0"/>
              </a:rPr>
              <a:t>Sở</a:t>
            </a:r>
            <a:r>
              <a:rPr lang="en-US" sz="1800" baseline="0">
                <a:solidFill>
                  <a:schemeClr val="tx2">
                    <a:lumMod val="60000"/>
                    <a:lumOff val="40000"/>
                  </a:schemeClr>
                </a:solidFill>
                <a:latin typeface="Arial" pitchFamily="34" charset="0"/>
                <a:cs typeface="Arial" pitchFamily="34" charset="0"/>
              </a:rPr>
              <a:t> </a:t>
            </a:r>
            <a:r>
              <a:rPr lang="en-US" sz="1800" baseline="0" err="1">
                <a:solidFill>
                  <a:schemeClr val="tx2">
                    <a:lumMod val="60000"/>
                    <a:lumOff val="40000"/>
                  </a:schemeClr>
                </a:solidFill>
                <a:latin typeface="Arial" pitchFamily="34" charset="0"/>
                <a:cs typeface="Arial" pitchFamily="34" charset="0"/>
              </a:rPr>
              <a:t>Thông</a:t>
            </a:r>
            <a:r>
              <a:rPr lang="en-US" sz="1800" baseline="0">
                <a:solidFill>
                  <a:schemeClr val="tx2">
                    <a:lumMod val="60000"/>
                    <a:lumOff val="40000"/>
                  </a:schemeClr>
                </a:solidFill>
                <a:latin typeface="Arial" pitchFamily="34" charset="0"/>
                <a:cs typeface="Arial" pitchFamily="34" charset="0"/>
              </a:rPr>
              <a:t> tin </a:t>
            </a:r>
            <a:r>
              <a:rPr lang="en-US" sz="1800" baseline="0" err="1">
                <a:solidFill>
                  <a:schemeClr val="tx2">
                    <a:lumMod val="60000"/>
                    <a:lumOff val="40000"/>
                  </a:schemeClr>
                </a:solidFill>
                <a:latin typeface="Arial" pitchFamily="34" charset="0"/>
                <a:cs typeface="Arial" pitchFamily="34" charset="0"/>
              </a:rPr>
              <a:t>và</a:t>
            </a:r>
            <a:r>
              <a:rPr lang="en-US" sz="1800" baseline="0">
                <a:solidFill>
                  <a:schemeClr val="tx2">
                    <a:lumMod val="60000"/>
                    <a:lumOff val="40000"/>
                  </a:schemeClr>
                </a:solidFill>
                <a:latin typeface="Arial" pitchFamily="34" charset="0"/>
                <a:cs typeface="Arial" pitchFamily="34" charset="0"/>
              </a:rPr>
              <a:t> </a:t>
            </a:r>
            <a:r>
              <a:rPr lang="en-US" sz="1800" baseline="0" err="1">
                <a:solidFill>
                  <a:schemeClr val="tx2">
                    <a:lumMod val="60000"/>
                    <a:lumOff val="40000"/>
                  </a:schemeClr>
                </a:solidFill>
                <a:latin typeface="Arial" pitchFamily="34" charset="0"/>
                <a:cs typeface="Arial" pitchFamily="34" charset="0"/>
              </a:rPr>
              <a:t>Truyền</a:t>
            </a:r>
            <a:r>
              <a:rPr lang="en-US" sz="1800" baseline="0">
                <a:solidFill>
                  <a:schemeClr val="tx2">
                    <a:lumMod val="60000"/>
                    <a:lumOff val="40000"/>
                  </a:schemeClr>
                </a:solidFill>
                <a:latin typeface="Arial" pitchFamily="34" charset="0"/>
                <a:cs typeface="Arial" pitchFamily="34" charset="0"/>
              </a:rPr>
              <a:t> </a:t>
            </a:r>
            <a:r>
              <a:rPr lang="en-US" sz="1800" baseline="0" err="1">
                <a:solidFill>
                  <a:schemeClr val="tx2">
                    <a:lumMod val="60000"/>
                    <a:lumOff val="40000"/>
                  </a:schemeClr>
                </a:solidFill>
                <a:latin typeface="Arial" pitchFamily="34" charset="0"/>
                <a:cs typeface="Arial" pitchFamily="34" charset="0"/>
              </a:rPr>
              <a:t>thông</a:t>
            </a:r>
            <a:endParaRPr lang="en-US" sz="1800">
              <a:solidFill>
                <a:schemeClr val="tx2">
                  <a:lumMod val="60000"/>
                  <a:lumOff val="40000"/>
                </a:schemeClr>
              </a:solidFill>
              <a:latin typeface="Arial" pitchFamily="34" charset="0"/>
              <a:cs typeface="Arial" pitchFamily="34" charset="0"/>
            </a:endParaRPr>
          </a:p>
        </p:txBody>
      </p:sp>
      <p:pic>
        <p:nvPicPr>
          <p:cNvPr id="26" name="Picture 2" descr="C:\Users\DuongGiang\Pictures\220px-Coat_of_arms_of_Vietnam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80962"/>
            <a:ext cx="972576" cy="985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647F5-2697-4A34-8EE5-B9B2B1FB5402}"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602A9-0EF7-4EA6-86A8-3B4AA865F314}" type="datetime1">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800B1-1925-44E6-8746-2A1115CD7ADF}" type="datetime1">
              <a:rPr lang="en-US" smtClean="0"/>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F94BF8-962F-4D04-8255-6C85E9CC7D63}" type="datetime1">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9558E-C07E-4F4B-9989-C621A4237944}" type="datetime1">
              <a:rPr lang="en-US" smtClean="0"/>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55D60-4E80-40B8-9632-DC78A12F797F}" type="datetime1">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DC693B-2C3A-410E-91C6-6D0F7704A42E}" type="datetime1">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2C369-1F1E-4F8A-8236-D4F4052040EE}" type="datetime1">
              <a:rPr lang="en-US" smtClean="0"/>
              <a:t>3/23/2025</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2475" y="21625"/>
            <a:ext cx="7772400" cy="1066800"/>
          </a:xfrm>
        </p:spPr>
        <p:txBody>
          <a:bodyPr>
            <a:normAutofit fontScale="90000"/>
          </a:bodyPr>
          <a:lstStyle/>
          <a:p>
            <a:r>
              <a:rPr lang="en-US" sz="2400" b="0"/>
              <a:t>SỞ KHOA HỌC VÀ CÔNG NGHỆ</a:t>
            </a:r>
            <a:br>
              <a:rPr lang="en-US" sz="2400"/>
            </a:br>
            <a:r>
              <a:rPr lang="en-US" sz="2400"/>
              <a:t>TRUNG TÂM CÔNG NGHỆ THÔNG TIN VÀ </a:t>
            </a:r>
            <a:br>
              <a:rPr lang="en-US" sz="2400"/>
            </a:br>
            <a:r>
              <a:rPr lang="en-US" sz="2400"/>
              <a:t>TRUYỀN THÔNG</a:t>
            </a:r>
          </a:p>
        </p:txBody>
      </p:sp>
      <p:sp>
        <p:nvSpPr>
          <p:cNvPr id="3" name="TextBox 2"/>
          <p:cNvSpPr txBox="1"/>
          <p:nvPr/>
        </p:nvSpPr>
        <p:spPr>
          <a:xfrm>
            <a:off x="182878" y="2418264"/>
            <a:ext cx="8652509" cy="1169551"/>
          </a:xfrm>
          <a:prstGeom prst="rect">
            <a:avLst/>
          </a:prstGeom>
          <a:noFill/>
        </p:spPr>
        <p:txBody>
          <a:bodyPr wrap="square" rtlCol="0">
            <a:spAutoFit/>
          </a:bodyPr>
          <a:lstStyle/>
          <a:p>
            <a:pPr algn="ctr"/>
            <a:r>
              <a:rPr lang="en-US" sz="3500" b="1">
                <a:ln w="0"/>
                <a:solidFill>
                  <a:srgbClr val="002060"/>
                </a:solidFill>
                <a:latin typeface="Times New Roman" panose="02020603050405020304" pitchFamily="18" charset="0"/>
                <a:cs typeface="Times New Roman" panose="02020603050405020304" pitchFamily="18" charset="0"/>
              </a:rPr>
              <a:t>AN TOÀN</a:t>
            </a:r>
          </a:p>
          <a:p>
            <a:pPr algn="ctr"/>
            <a:r>
              <a:rPr lang="en-US" sz="3500" b="1">
                <a:ln w="0"/>
                <a:solidFill>
                  <a:srgbClr val="002060"/>
                </a:solidFill>
                <a:latin typeface="Times New Roman" panose="02020603050405020304" pitchFamily="18" charset="0"/>
                <a:cs typeface="Times New Roman" panose="02020603050405020304" pitchFamily="18" charset="0"/>
              </a:rPr>
              <a:t>THÔNG TIN MẠNG</a:t>
            </a:r>
            <a:endParaRPr lang="en-US" sz="3500" b="1">
              <a:ln w="0"/>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45688" y="3587815"/>
            <a:ext cx="8489699" cy="2592640"/>
          </a:xfrm>
          <a:prstGeom prst="rect">
            <a:avLst/>
          </a:prstGeom>
        </p:spPr>
      </p:pic>
    </p:spTree>
    <p:extLst>
      <p:ext uri="{BB962C8B-B14F-4D97-AF65-F5344CB8AC3E}">
        <p14:creationId xmlns:p14="http://schemas.microsoft.com/office/powerpoint/2010/main" val="3091526961"/>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10</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AN TOÀN KHI SỬ DỤNG MẠNG WIFI</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3175869"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Sử dụng 3G-4G-5G</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7365" y="2118246"/>
            <a:ext cx="7892527" cy="3925715"/>
          </a:xfrm>
          <a:prstGeom prst="rect">
            <a:avLst/>
          </a:prstGeom>
        </p:spPr>
      </p:pic>
    </p:spTree>
    <p:extLst>
      <p:ext uri="{BB962C8B-B14F-4D97-AF65-F5344CB8AC3E}">
        <p14:creationId xmlns:p14="http://schemas.microsoft.com/office/powerpoint/2010/main" val="280843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11</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AN TOÀN KHI SỬ DỤNG MẠNG WIFI</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3175869"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Hạn chế đăng nhập</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8" name="Picture 4" descr="Kết quả hình ảnh cho login av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41" y="1846715"/>
            <a:ext cx="7750098" cy="433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66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12</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PHÒNG CHỐNG MÃ ĐỘC</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4987263"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Sử dụng thư điện tử thận trọng</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365" y="1846714"/>
            <a:ext cx="8082098" cy="427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0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13</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PHÒNG CHỐNG MÃ ĐỘC</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6311343"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Cẩn trọng khi truy cập các trang web lạ</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1658" y="1955724"/>
            <a:ext cx="7888596" cy="4043632"/>
          </a:xfrm>
          <a:prstGeom prst="rect">
            <a:avLst/>
          </a:prstGeom>
        </p:spPr>
      </p:pic>
    </p:spTree>
    <p:extLst>
      <p:ext uri="{BB962C8B-B14F-4D97-AF65-F5344CB8AC3E}">
        <p14:creationId xmlns:p14="http://schemas.microsoft.com/office/powerpoint/2010/main" val="140673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14</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PHÒNG CHỐNG MÃ ĐỘC</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5554726"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Không sử dụng phần mềm bẻ khóa</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40824" y="1846715"/>
            <a:ext cx="7924035" cy="4253002"/>
          </a:xfrm>
          <a:prstGeom prst="rect">
            <a:avLst/>
          </a:prstGeom>
        </p:spPr>
      </p:pic>
    </p:spTree>
    <p:extLst>
      <p:ext uri="{BB962C8B-B14F-4D97-AF65-F5344CB8AC3E}">
        <p14:creationId xmlns:p14="http://schemas.microsoft.com/office/powerpoint/2010/main" val="53348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15</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PHÒNG CHỐNG MÃ ĐỘC</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5854488" cy="523220"/>
          </a:xfrm>
          <a:prstGeom prst="rect">
            <a:avLst/>
          </a:prstGeom>
        </p:spPr>
        <p:txBody>
          <a:bodyPr wrap="none">
            <a:spAutoFit/>
          </a:bodyPr>
          <a:lstStyle/>
          <a:p>
            <a:r>
              <a:rPr lang="en-US" sz="2800" b="1" err="1">
                <a:solidFill>
                  <a:srgbClr val="FF0000"/>
                </a:solidFill>
                <a:latin typeface="Times New Roman" panose="02020603050405020304" pitchFamily="18" charset="0"/>
                <a:cs typeface="Times New Roman" panose="02020603050405020304" pitchFamily="18" charset="0"/>
              </a:rPr>
              <a:t>Cài</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đặt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phần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mềm</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diệt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mã</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độc</a:t>
            </a:r>
            <a:r>
              <a:rPr lang="en-US" sz="2800" b="1">
                <a:solidFill>
                  <a:srgbClr val="FF0000"/>
                </a:solidFill>
                <a:latin typeface="Times New Roman" panose="02020603050405020304" pitchFamily="18" charset="0"/>
                <a:cs typeface="Times New Roman" panose="02020603050405020304" pitchFamily="18" charset="0"/>
              </a:rPr>
              <a:t>, virus</a:t>
            </a:r>
          </a:p>
        </p:txBody>
      </p:sp>
      <p:pic>
        <p:nvPicPr>
          <p:cNvPr id="4" name="Picture 3"/>
          <p:cNvPicPr>
            <a:picLocks noChangeAspect="1"/>
          </p:cNvPicPr>
          <p:nvPr/>
        </p:nvPicPr>
        <p:blipFill>
          <a:blip r:embed="rId2"/>
          <a:stretch>
            <a:fillRect/>
          </a:stretch>
        </p:blipFill>
        <p:spPr>
          <a:xfrm>
            <a:off x="847493" y="1962615"/>
            <a:ext cx="7738945" cy="3969834"/>
          </a:xfrm>
          <a:prstGeom prst="rect">
            <a:avLst/>
          </a:prstGeom>
        </p:spPr>
      </p:pic>
    </p:spTree>
    <p:extLst>
      <p:ext uri="{BB962C8B-B14F-4D97-AF65-F5344CB8AC3E}">
        <p14:creationId xmlns:p14="http://schemas.microsoft.com/office/powerpoint/2010/main" val="312514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16</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PHÒNG CHỐNG MÃ ĐỘC</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6" name="Rectangle 5"/>
          <p:cNvSpPr/>
          <p:nvPr/>
        </p:nvSpPr>
        <p:spPr>
          <a:xfrm>
            <a:off x="847493" y="1293541"/>
            <a:ext cx="4549697" cy="46166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Ransomware </a:t>
            </a:r>
            <a:r>
              <a:rPr lang="en-US" sz="2400" err="1">
                <a:solidFill>
                  <a:srgbClr val="FF0000"/>
                </a:solidFill>
                <a:latin typeface="Times New Roman" panose="02020603050405020304" pitchFamily="18" charset="0"/>
                <a:cs typeface="Times New Roman" panose="02020603050405020304" pitchFamily="18" charset="0"/>
              </a:rPr>
              <a:t>và</a:t>
            </a:r>
            <a:r>
              <a:rPr lang="en-US" sz="240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c</a:t>
            </a:r>
            <a:r>
              <a:rPr lang="en-US" sz="2400">
                <a:solidFill>
                  <a:srgbClr val="FF0000"/>
                </a:solidFill>
                <a:latin typeface="Times New Roman" panose="02020603050405020304" pitchFamily="18" charset="0"/>
                <a:cs typeface="Times New Roman" panose="02020603050405020304" pitchFamily="18" charset="0"/>
              </a:rPr>
              <a:t>ách </a:t>
            </a:r>
            <a:r>
              <a:rPr lang="en-US" sz="2400" err="1">
                <a:solidFill>
                  <a:srgbClr val="FF0000"/>
                </a:solidFill>
                <a:latin typeface="Times New Roman" panose="02020603050405020304" pitchFamily="18" charset="0"/>
                <a:cs typeface="Times New Roman" panose="02020603050405020304" pitchFamily="18" charset="0"/>
              </a:rPr>
              <a:t>phòng</a:t>
            </a:r>
            <a:r>
              <a:rPr lang="en-US" sz="240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chống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180564" y="1293541"/>
            <a:ext cx="2602624" cy="2587083"/>
          </a:xfrm>
          <a:prstGeom prst="rect">
            <a:avLst/>
          </a:prstGeom>
        </p:spPr>
      </p:pic>
      <p:sp>
        <p:nvSpPr>
          <p:cNvPr id="9" name="Rectangle 8"/>
          <p:cNvSpPr/>
          <p:nvPr/>
        </p:nvSpPr>
        <p:spPr>
          <a:xfrm>
            <a:off x="800099" y="1755206"/>
            <a:ext cx="5333071" cy="3970318"/>
          </a:xfrm>
          <a:prstGeom prst="rect">
            <a:avLst/>
          </a:prstGeom>
        </p:spPr>
        <p:txBody>
          <a:bodyPr wrap="square">
            <a:spAutoFit/>
          </a:bodyPr>
          <a:lstStyle/>
          <a:p>
            <a:pPr algn="just"/>
            <a:r>
              <a:rPr lang="en-US">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Ransomware là một dạng mã độc chuyên mã hóa dữ liệu</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hoặc khóa quyền truy cập thiết bị của người dùng.</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Khả năng xâm nhập ransomware:</a:t>
            </a:r>
          </a:p>
          <a:p>
            <a:pPr algn="just"/>
            <a:r>
              <a:rPr lang="vi-VN">
                <a:latin typeface="Times New Roman" panose="02020603050405020304" pitchFamily="18" charset="0"/>
                <a:cs typeface="Times New Roman" panose="02020603050405020304" pitchFamily="18" charset="0"/>
              </a:rPr>
              <a:t>• Tìm và sử dụng các phần mềm crack, không rõ nguồn gốc</a:t>
            </a:r>
          </a:p>
          <a:p>
            <a:pPr algn="just"/>
            <a:r>
              <a:rPr lang="vi-VN">
                <a:latin typeface="Times New Roman" panose="02020603050405020304" pitchFamily="18" charset="0"/>
                <a:cs typeface="Times New Roman" panose="02020603050405020304" pitchFamily="18" charset="0"/>
              </a:rPr>
              <a:t>• Click vào file đính kèm trong email (thường là file word, pdf)</a:t>
            </a:r>
          </a:p>
          <a:p>
            <a:pPr algn="just"/>
            <a:r>
              <a:rPr lang="vi-VN">
                <a:latin typeface="Times New Roman" panose="02020603050405020304" pitchFamily="18" charset="0"/>
                <a:cs typeface="Times New Roman" panose="02020603050405020304" pitchFamily="18" charset="0"/>
              </a:rPr>
              <a:t>• Click vào các quảng cáo chứa mã độc tống tiền</a:t>
            </a:r>
            <a:r>
              <a:rPr lang="en-US">
                <a:latin typeface="Times New Roman" panose="02020603050405020304" pitchFamily="18" charset="0"/>
                <a:cs typeface="Times New Roman" panose="02020603050405020304" pitchFamily="18" charset="0"/>
              </a:rPr>
              <a:t>.</a:t>
            </a:r>
            <a:endParaRPr lang="vi-VN">
              <a:latin typeface="Times New Roman" panose="02020603050405020304" pitchFamily="18" charset="0"/>
              <a:cs typeface="Times New Roman" panose="02020603050405020304" pitchFamily="18" charset="0"/>
            </a:endParaRPr>
          </a:p>
          <a:p>
            <a:pPr algn="just"/>
            <a:r>
              <a:rPr lang="vi-VN">
                <a:latin typeface="Times New Roman" panose="02020603050405020304" pitchFamily="18" charset="0"/>
                <a:cs typeface="Times New Roman" panose="02020603050405020304" pitchFamily="18" charset="0"/>
              </a:rPr>
              <a:t>• Truy cập vào website chứa nội dung đồi trụy, không</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lành</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mạnh</a:t>
            </a:r>
            <a:r>
              <a:rPr lang="en-US">
                <a:latin typeface="Times New Roman" panose="02020603050405020304" pitchFamily="18" charset="0"/>
                <a:cs typeface="Times New Roman" panose="02020603050405020304" pitchFamily="18" charset="0"/>
              </a:rPr>
              <a:t>.</a:t>
            </a:r>
            <a:endParaRPr lang="vi-VN">
              <a:latin typeface="Times New Roman" panose="02020603050405020304" pitchFamily="18" charset="0"/>
              <a:cs typeface="Times New Roman" panose="02020603050405020304" pitchFamily="18" charset="0"/>
            </a:endParaRPr>
          </a:p>
          <a:p>
            <a:pPr algn="just"/>
            <a:r>
              <a:rPr lang="vi-VN">
                <a:latin typeface="Times New Roman" panose="02020603050405020304" pitchFamily="18" charset="0"/>
                <a:cs typeface="Times New Roman" panose="02020603050405020304" pitchFamily="18" charset="0"/>
              </a:rPr>
              <a:t>• Truy cập vào website giả mạo</a:t>
            </a:r>
            <a:r>
              <a:rPr lang="en-US">
                <a:latin typeface="Times New Roman" panose="02020603050405020304" pitchFamily="18" charset="0"/>
                <a:cs typeface="Times New Roman" panose="02020603050405020304" pitchFamily="18" charset="0"/>
              </a:rPr>
              <a:t>.</a:t>
            </a:r>
            <a:endParaRPr lang="vi-VN">
              <a:latin typeface="Times New Roman" panose="02020603050405020304" pitchFamily="18" charset="0"/>
              <a:cs typeface="Times New Roman" panose="02020603050405020304" pitchFamily="18" charset="0"/>
            </a:endParaRPr>
          </a:p>
          <a:p>
            <a:pPr algn="just"/>
            <a:r>
              <a:rPr lang="vi-VN">
                <a:latin typeface="Times New Roman" panose="02020603050405020304" pitchFamily="18" charset="0"/>
                <a:cs typeface="Times New Roman" panose="02020603050405020304" pitchFamily="18" charset="0"/>
              </a:rPr>
              <a:t>• Một số cách khác do tính sáng tạo của hacker được cải thiện</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theo thời gian.</a:t>
            </a:r>
            <a:endParaRPr lang="en-US">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133171" y="4215161"/>
            <a:ext cx="2969176" cy="1813793"/>
          </a:xfrm>
          <a:prstGeom prst="rect">
            <a:avLst/>
          </a:prstGeom>
        </p:spPr>
      </p:pic>
    </p:spTree>
    <p:extLst>
      <p:ext uri="{BB962C8B-B14F-4D97-AF65-F5344CB8AC3E}">
        <p14:creationId xmlns:p14="http://schemas.microsoft.com/office/powerpoint/2010/main" val="385576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17</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vi-VN" sz="2500" b="1">
                <a:solidFill>
                  <a:schemeClr val="accent2"/>
                </a:solidFill>
                <a:latin typeface="Times New Roman" panose="02020603050405020304" pitchFamily="18" charset="0"/>
                <a:cs typeface="Times New Roman" panose="02020603050405020304" pitchFamily="18" charset="0"/>
              </a:rPr>
              <a:t>NHẬN BIẾT THƯ GIẢ MẠO</a:t>
            </a:r>
            <a:r>
              <a:rPr lang="en-US" sz="2500" b="1">
                <a:solidFill>
                  <a:schemeClr val="accent2"/>
                </a:solidFill>
                <a:latin typeface="Times New Roman" panose="02020603050405020304" pitchFamily="18" charset="0"/>
                <a:cs typeface="Times New Roman" panose="02020603050405020304" pitchFamily="18" charset="0"/>
              </a:rPr>
              <a:t> VÀ THƯ </a:t>
            </a:r>
            <a:r>
              <a:rPr lang="vi-VN" sz="2500" b="1">
                <a:solidFill>
                  <a:schemeClr val="accent2"/>
                </a:solidFill>
                <a:latin typeface="Times New Roman" panose="02020603050405020304" pitchFamily="18" charset="0"/>
                <a:cs typeface="Times New Roman" panose="02020603050405020304" pitchFamily="18" charset="0"/>
              </a:rPr>
              <a:t>RÁC</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3637534"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Dấu hiệu mail giả mạo</a:t>
            </a:r>
            <a:endParaRPr lang="vi-VN"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5" y="1846044"/>
            <a:ext cx="7725259" cy="4286470"/>
          </a:xfrm>
          <a:prstGeom prst="rect">
            <a:avLst/>
          </a:prstGeom>
        </p:spPr>
      </p:pic>
    </p:spTree>
    <p:extLst>
      <p:ext uri="{BB962C8B-B14F-4D97-AF65-F5344CB8AC3E}">
        <p14:creationId xmlns:p14="http://schemas.microsoft.com/office/powerpoint/2010/main" val="404994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18</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vi-VN" sz="2500" b="1">
                <a:solidFill>
                  <a:schemeClr val="accent2"/>
                </a:solidFill>
                <a:latin typeface="Times New Roman" panose="02020603050405020304" pitchFamily="18" charset="0"/>
                <a:cs typeface="Times New Roman" panose="02020603050405020304" pitchFamily="18" charset="0"/>
              </a:rPr>
              <a:t>NHẬN BIẾT THƯ GIẢ MẠO</a:t>
            </a:r>
            <a:r>
              <a:rPr lang="en-US" sz="2500" b="1">
                <a:solidFill>
                  <a:schemeClr val="accent2"/>
                </a:solidFill>
                <a:latin typeface="Times New Roman" panose="02020603050405020304" pitchFamily="18" charset="0"/>
                <a:cs typeface="Times New Roman" panose="02020603050405020304" pitchFamily="18" charset="0"/>
              </a:rPr>
              <a:t> VÀ THƯ </a:t>
            </a:r>
            <a:r>
              <a:rPr lang="vi-VN" sz="2500" b="1">
                <a:solidFill>
                  <a:schemeClr val="accent2"/>
                </a:solidFill>
                <a:latin typeface="Times New Roman" panose="02020603050405020304" pitchFamily="18" charset="0"/>
                <a:cs typeface="Times New Roman" panose="02020603050405020304" pitchFamily="18" charset="0"/>
              </a:rPr>
              <a:t>RÁC</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5883342"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Cân nhắc khi bấm liên kết trên email</a:t>
            </a:r>
          </a:p>
        </p:txBody>
      </p:sp>
      <p:pic>
        <p:nvPicPr>
          <p:cNvPr id="4" name="Picture 3"/>
          <p:cNvPicPr>
            <a:picLocks noChangeAspect="1"/>
          </p:cNvPicPr>
          <p:nvPr/>
        </p:nvPicPr>
        <p:blipFill>
          <a:blip r:embed="rId2"/>
          <a:stretch>
            <a:fillRect/>
          </a:stretch>
        </p:blipFill>
        <p:spPr>
          <a:xfrm>
            <a:off x="814039" y="1929161"/>
            <a:ext cx="7950820" cy="4148254"/>
          </a:xfrm>
          <a:prstGeom prst="rect">
            <a:avLst/>
          </a:prstGeom>
        </p:spPr>
      </p:pic>
    </p:spTree>
    <p:extLst>
      <p:ext uri="{BB962C8B-B14F-4D97-AF65-F5344CB8AC3E}">
        <p14:creationId xmlns:p14="http://schemas.microsoft.com/office/powerpoint/2010/main" val="75347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19</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vi-VN" sz="2500" b="1">
                <a:solidFill>
                  <a:schemeClr val="accent2"/>
                </a:solidFill>
                <a:latin typeface="Times New Roman" panose="02020603050405020304" pitchFamily="18" charset="0"/>
                <a:cs typeface="Times New Roman" panose="02020603050405020304" pitchFamily="18" charset="0"/>
              </a:rPr>
              <a:t>NHẬN BIẾT THƯ GIẢ MẠO</a:t>
            </a:r>
            <a:r>
              <a:rPr lang="en-US" sz="2500" b="1">
                <a:solidFill>
                  <a:schemeClr val="accent2"/>
                </a:solidFill>
                <a:latin typeface="Times New Roman" panose="02020603050405020304" pitchFamily="18" charset="0"/>
                <a:cs typeface="Times New Roman" panose="02020603050405020304" pitchFamily="18" charset="0"/>
              </a:rPr>
              <a:t> VÀ THƯ </a:t>
            </a:r>
            <a:r>
              <a:rPr lang="vi-VN" sz="2500" b="1">
                <a:solidFill>
                  <a:schemeClr val="accent2"/>
                </a:solidFill>
                <a:latin typeface="Times New Roman" panose="02020603050405020304" pitchFamily="18" charset="0"/>
                <a:cs typeface="Times New Roman" panose="02020603050405020304" pitchFamily="18" charset="0"/>
              </a:rPr>
              <a:t>RÁC</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4953600"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Cân nhắc khi tải file trên email</a:t>
            </a: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80010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78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7431" y="6414497"/>
            <a:ext cx="563070" cy="365125"/>
          </a:xfrm>
        </p:spPr>
        <p:txBody>
          <a:bodyPr/>
          <a:lstStyle/>
          <a:p>
            <a:pPr algn="ctr"/>
            <a:fld id="{DCE82916-DE6C-487A-8741-A089CB056987}" type="slidenum">
              <a:rPr lang="en-US" sz="2000" smtClean="0">
                <a:solidFill>
                  <a:schemeClr val="bg1"/>
                </a:solidFill>
              </a:rPr>
              <a:pPr algn="ctr"/>
              <a:t>2</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NỘI DUNG</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graphicFrame>
        <p:nvGraphicFramePr>
          <p:cNvPr id="8" name="Diagram 7"/>
          <p:cNvGraphicFramePr/>
          <p:nvPr>
            <p:extLst>
              <p:ext uri="{D42A27DB-BD31-4B8C-83A1-F6EECF244321}">
                <p14:modId xmlns:p14="http://schemas.microsoft.com/office/powerpoint/2010/main" val="3521600750"/>
              </p:ext>
            </p:extLst>
          </p:nvPr>
        </p:nvGraphicFramePr>
        <p:xfrm>
          <a:off x="762000" y="1296850"/>
          <a:ext cx="8199120" cy="513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137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20</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2417650"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URL</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27365" y="1804457"/>
            <a:ext cx="575344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790918" y="2327677"/>
            <a:ext cx="8044472" cy="3935963"/>
          </a:xfrm>
          <a:prstGeom prst="rect">
            <a:avLst/>
          </a:prstGeom>
        </p:spPr>
      </p:pic>
    </p:spTree>
    <p:extLst>
      <p:ext uri="{BB962C8B-B14F-4D97-AF65-F5344CB8AC3E}">
        <p14:creationId xmlns:p14="http://schemas.microsoft.com/office/powerpoint/2010/main" val="263275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21</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7276351"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Kiểm tra biểu tượng ổ khóa trên thanh địa chỉ</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02242" y="2717432"/>
            <a:ext cx="7761698" cy="3489057"/>
          </a:xfrm>
          <a:prstGeom prst="rect">
            <a:avLst/>
          </a:prstGeom>
        </p:spPr>
      </p:pic>
      <p:sp>
        <p:nvSpPr>
          <p:cNvPr id="4" name="Rectangle 3"/>
          <p:cNvSpPr/>
          <p:nvPr/>
        </p:nvSpPr>
        <p:spPr>
          <a:xfrm>
            <a:off x="727364" y="1856839"/>
            <a:ext cx="8176605"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Biểu tượng ổ khóa sẽ giúp nhận biết các trang web lừa 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lừa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231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22</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6168035"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Rà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soát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trang</a:t>
            </a:r>
            <a:r>
              <a:rPr lang="en-US" sz="2800" b="1" dirty="0">
                <a:solidFill>
                  <a:srgbClr val="FF0000"/>
                </a:solidFill>
                <a:latin typeface="Times New Roman" panose="02020603050405020304" pitchFamily="18" charset="0"/>
                <a:cs typeface="Times New Roman" panose="02020603050405020304" pitchFamily="18" charset="0"/>
              </a:rPr>
              <a:t> Web</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27364" y="1846715"/>
            <a:ext cx="8416635"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Các trang web lừa đảo thường có xu hướng được xây dựng cẩu thả</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13290" y="2369264"/>
            <a:ext cx="8170690" cy="3740342"/>
          </a:xfrm>
          <a:prstGeom prst="rect">
            <a:avLst/>
          </a:prstGeom>
        </p:spPr>
      </p:pic>
    </p:spTree>
    <p:extLst>
      <p:ext uri="{BB962C8B-B14F-4D97-AF65-F5344CB8AC3E}">
        <p14:creationId xmlns:p14="http://schemas.microsoft.com/office/powerpoint/2010/main" val="248112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23</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5115503"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Hãy cảnh giác với cửa sổ bật lên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0100" y="1907599"/>
            <a:ext cx="8183880"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Cửa sổ bật lên (pop-up) thường được các trang web lừa đảo lạm dụng để yêu cầu người dùng cung cấp thông tin cá nhân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15015" y="2844454"/>
            <a:ext cx="7828935" cy="3213446"/>
          </a:xfrm>
          <a:prstGeom prst="rect">
            <a:avLst/>
          </a:prstGeom>
        </p:spPr>
      </p:pic>
    </p:spTree>
    <p:extLst>
      <p:ext uri="{BB962C8B-B14F-4D97-AF65-F5344CB8AC3E}">
        <p14:creationId xmlns:p14="http://schemas.microsoft.com/office/powerpoint/2010/main" val="258611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24</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3706464"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Chú ý đến sự khẩn cấp</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0100" y="1907599"/>
            <a:ext cx="8183880"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Nếu một trang web yêu cầu bạn hành động (ví dụ như đăng nhập, mua hàng, cung cấp thông tin cá nhân…) càng sớm càng tốt thì đây có thể là một dấu hiệu lừa đảo</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27364" y="3108960"/>
            <a:ext cx="8073735" cy="3305537"/>
          </a:xfrm>
          <a:prstGeom prst="rect">
            <a:avLst/>
          </a:prstGeom>
        </p:spPr>
      </p:pic>
    </p:spTree>
    <p:extLst>
      <p:ext uri="{BB962C8B-B14F-4D97-AF65-F5344CB8AC3E}">
        <p14:creationId xmlns:p14="http://schemas.microsoft.com/office/powerpoint/2010/main" val="149228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25</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dirty="0">
                <a:solidFill>
                  <a:schemeClr val="accent2"/>
                </a:solidFill>
                <a:latin typeface="Times New Roman" panose="02020603050405020304" pitchFamily="18" charset="0"/>
                <a:cs typeface="Times New Roman" panose="02020603050405020304" pitchFamily="18" charset="0"/>
              </a:rPr>
              <a:t>TRANG WEB LỪA ĐẢO</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9" name="Rectangle 8"/>
          <p:cNvSpPr/>
          <p:nvPr/>
        </p:nvSpPr>
        <p:spPr>
          <a:xfrm>
            <a:off x="727365" y="1304022"/>
            <a:ext cx="6147837"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Kích hoạt tính năng duyệt web an toàn</a:t>
            </a:r>
          </a:p>
        </p:txBody>
      </p:sp>
      <p:sp>
        <p:nvSpPr>
          <p:cNvPr id="3" name="Rectangle 2"/>
          <p:cNvSpPr/>
          <p:nvPr/>
        </p:nvSpPr>
        <p:spPr>
          <a:xfrm>
            <a:off x="800100" y="1907599"/>
            <a:ext cx="8183880"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Đa số các trình duyệt phổ biến hiện nay như Google Chrome, Firefox… đều có tính năng duyệt web </a:t>
            </a:r>
            <a:r>
              <a:rPr lang="vi-VN" sz="2400">
                <a:latin typeface="Times New Roman" panose="02020603050405020304" pitchFamily="18" charset="0"/>
                <a:cs typeface="Times New Roman" panose="02020603050405020304" pitchFamily="18" charset="0"/>
              </a:rPr>
              <a:t>an toàn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90812" y="2972841"/>
            <a:ext cx="7864568" cy="2673579"/>
          </a:xfrm>
          <a:prstGeom prst="rect">
            <a:avLst/>
          </a:prstGeom>
        </p:spPr>
      </p:pic>
    </p:spTree>
    <p:extLst>
      <p:ext uri="{BB962C8B-B14F-4D97-AF65-F5344CB8AC3E}">
        <p14:creationId xmlns:p14="http://schemas.microsoft.com/office/powerpoint/2010/main" val="280371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4" y="6414497"/>
            <a:ext cx="481183" cy="365125"/>
          </a:xfrm>
        </p:spPr>
        <p:txBody>
          <a:bodyPr/>
          <a:lstStyle/>
          <a:p>
            <a:pPr algn="ctr"/>
            <a:fld id="{DCE82916-DE6C-487A-8741-A089CB056987}" type="slidenum">
              <a:rPr lang="en-US" sz="2000" smtClean="0">
                <a:solidFill>
                  <a:schemeClr val="bg1"/>
                </a:solidFill>
              </a:rPr>
              <a:pPr algn="ctr"/>
              <a:t>26</a:t>
            </a:fld>
            <a:endParaRPr lang="en-US" sz="2000">
              <a:solidFill>
                <a:schemeClr val="bg1"/>
              </a:solidFill>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pic>
        <p:nvPicPr>
          <p:cNvPr id="8" name="Picture 7"/>
          <p:cNvPicPr>
            <a:picLocks noChangeAspect="1"/>
          </p:cNvPicPr>
          <p:nvPr/>
        </p:nvPicPr>
        <p:blipFill>
          <a:blip r:embed="rId2"/>
          <a:stretch>
            <a:fillRect/>
          </a:stretch>
        </p:blipFill>
        <p:spPr>
          <a:xfrm>
            <a:off x="662526" y="1524000"/>
            <a:ext cx="8240974" cy="4443663"/>
          </a:xfrm>
          <a:prstGeom prst="rect">
            <a:avLst/>
          </a:prstGeom>
        </p:spPr>
      </p:pic>
    </p:spTree>
    <p:extLst>
      <p:ext uri="{BB962C8B-B14F-4D97-AF65-F5344CB8AC3E}">
        <p14:creationId xmlns:p14="http://schemas.microsoft.com/office/powerpoint/2010/main" val="422521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3</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err="1">
                <a:solidFill>
                  <a:schemeClr val="accent2"/>
                </a:solidFill>
                <a:latin typeface="Times New Roman" panose="02020603050405020304" pitchFamily="18" charset="0"/>
                <a:cs typeface="Times New Roman" panose="02020603050405020304" pitchFamily="18" charset="0"/>
              </a:rPr>
              <a:t>Thiết</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lập</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máy</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tính</a:t>
            </a:r>
            <a:r>
              <a:rPr lang="en-US" sz="2500" b="1">
                <a:solidFill>
                  <a:schemeClr val="accent2"/>
                </a:solidFill>
                <a:latin typeface="Times New Roman" panose="02020603050405020304" pitchFamily="18" charset="0"/>
                <a:cs typeface="Times New Roman" panose="02020603050405020304" pitchFamily="18" charset="0"/>
              </a:rPr>
              <a:t> an </a:t>
            </a:r>
            <a:r>
              <a:rPr lang="en-US" sz="2500" b="1" err="1">
                <a:solidFill>
                  <a:schemeClr val="accent2"/>
                </a:solidFill>
                <a:latin typeface="Times New Roman" panose="02020603050405020304" pitchFamily="18" charset="0"/>
                <a:cs typeface="Times New Roman" panose="02020603050405020304" pitchFamily="18" charset="0"/>
              </a:rPr>
              <a:t>toàn</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vi-VN" sz="2200" b="1">
                <a:solidFill>
                  <a:srgbClr val="FF0000"/>
                </a:solidFill>
                <a:latin typeface="Times New Roman" panose="02020603050405020304" pitchFamily="18" charset="0"/>
                <a:cs typeface="Times New Roman" panose="02020603050405020304" pitchFamily="18" charset="0"/>
              </a:rPr>
              <a:t>Gỡ bỏ những chương trình không cần thiết</a:t>
            </a:r>
            <a:endParaRPr lang="en-US" sz="22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12925"/>
            <a:ext cx="810322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33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4</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err="1">
                <a:solidFill>
                  <a:schemeClr val="accent2"/>
                </a:solidFill>
                <a:latin typeface="Times New Roman" panose="02020603050405020304" pitchFamily="18" charset="0"/>
                <a:cs typeface="Times New Roman" panose="02020603050405020304" pitchFamily="18" charset="0"/>
              </a:rPr>
              <a:t>Thiết</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lập</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máy</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tính</a:t>
            </a:r>
            <a:r>
              <a:rPr lang="en-US" sz="2500" b="1">
                <a:solidFill>
                  <a:schemeClr val="accent2"/>
                </a:solidFill>
                <a:latin typeface="Times New Roman" panose="02020603050405020304" pitchFamily="18" charset="0"/>
                <a:cs typeface="Times New Roman" panose="02020603050405020304" pitchFamily="18" charset="0"/>
              </a:rPr>
              <a:t> an </a:t>
            </a:r>
            <a:r>
              <a:rPr lang="en-US" sz="2500" b="1" err="1">
                <a:solidFill>
                  <a:schemeClr val="accent2"/>
                </a:solidFill>
                <a:latin typeface="Times New Roman" panose="02020603050405020304" pitchFamily="18" charset="0"/>
                <a:cs typeface="Times New Roman" panose="02020603050405020304" pitchFamily="18" charset="0"/>
              </a:rPr>
              <a:t>toàn</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vi-VN" sz="2200" b="1">
                <a:solidFill>
                  <a:srgbClr val="FF0000"/>
                </a:solidFill>
                <a:latin typeface="Times New Roman" panose="02020603050405020304" pitchFamily="18" charset="0"/>
                <a:cs typeface="Times New Roman" panose="02020603050405020304" pitchFamily="18" charset="0"/>
              </a:rPr>
              <a:t>Kích hoạt tường lửa bảo vệ</a:t>
            </a:r>
            <a:endParaRPr lang="en-US" sz="2200" b="1">
              <a:solidFill>
                <a:srgbClr val="FF0000"/>
              </a:solidFill>
              <a:latin typeface="Times New Roman" panose="02020603050405020304" pitchFamily="18" charset="0"/>
              <a:cs typeface="Times New Roman" panose="02020603050405020304" pitchFamily="18" charset="0"/>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191" y="1758950"/>
            <a:ext cx="785045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3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5</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err="1">
                <a:solidFill>
                  <a:schemeClr val="accent2"/>
                </a:solidFill>
                <a:latin typeface="Times New Roman" panose="02020603050405020304" pitchFamily="18" charset="0"/>
                <a:cs typeface="Times New Roman" panose="02020603050405020304" pitchFamily="18" charset="0"/>
              </a:rPr>
              <a:t>Thiết</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lập</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máy</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tính</a:t>
            </a:r>
            <a:r>
              <a:rPr lang="en-US" sz="2500" b="1">
                <a:solidFill>
                  <a:schemeClr val="accent2"/>
                </a:solidFill>
                <a:latin typeface="Times New Roman" panose="02020603050405020304" pitchFamily="18" charset="0"/>
                <a:cs typeface="Times New Roman" panose="02020603050405020304" pitchFamily="18" charset="0"/>
              </a:rPr>
              <a:t> an </a:t>
            </a:r>
            <a:r>
              <a:rPr lang="en-US" sz="2500" b="1" err="1">
                <a:solidFill>
                  <a:schemeClr val="accent2"/>
                </a:solidFill>
                <a:latin typeface="Times New Roman" panose="02020603050405020304" pitchFamily="18" charset="0"/>
                <a:cs typeface="Times New Roman" panose="02020603050405020304" pitchFamily="18" charset="0"/>
              </a:rPr>
              <a:t>toàn</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vi-VN" sz="2200" b="1">
                <a:solidFill>
                  <a:srgbClr val="FF0000"/>
                </a:solidFill>
                <a:latin typeface="Times New Roman" panose="02020603050405020304" pitchFamily="18" charset="0"/>
                <a:cs typeface="Times New Roman" panose="02020603050405020304" pitchFamily="18" charset="0"/>
              </a:rPr>
              <a:t>Luôn cập nhật </a:t>
            </a:r>
            <a:r>
              <a:rPr lang="en-US" sz="2200" b="1" err="1">
                <a:solidFill>
                  <a:srgbClr val="FF0000"/>
                </a:solidFill>
                <a:latin typeface="Times New Roman" panose="02020603050405020304" pitchFamily="18" charset="0"/>
                <a:cs typeface="Times New Roman" panose="02020603050405020304" pitchFamily="18" charset="0"/>
              </a:rPr>
              <a:t>bản</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vá</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lỗi</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hệ</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điều</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hành</a:t>
            </a:r>
            <a:endParaRPr lang="vi-VN" sz="22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27365" y="1728439"/>
            <a:ext cx="7970586" cy="4628061"/>
          </a:xfrm>
          <a:prstGeom prst="rect">
            <a:avLst/>
          </a:prstGeom>
        </p:spPr>
      </p:pic>
    </p:spTree>
    <p:extLst>
      <p:ext uri="{BB962C8B-B14F-4D97-AF65-F5344CB8AC3E}">
        <p14:creationId xmlns:p14="http://schemas.microsoft.com/office/powerpoint/2010/main" val="391001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6</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err="1">
                <a:solidFill>
                  <a:schemeClr val="accent2"/>
                </a:solidFill>
                <a:latin typeface="Times New Roman" panose="02020603050405020304" pitchFamily="18" charset="0"/>
                <a:cs typeface="Times New Roman" panose="02020603050405020304" pitchFamily="18" charset="0"/>
              </a:rPr>
              <a:t>Thiết</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lập</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máy</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tính</a:t>
            </a:r>
            <a:r>
              <a:rPr lang="en-US" sz="2500" b="1">
                <a:solidFill>
                  <a:schemeClr val="accent2"/>
                </a:solidFill>
                <a:latin typeface="Times New Roman" panose="02020603050405020304" pitchFamily="18" charset="0"/>
                <a:cs typeface="Times New Roman" panose="02020603050405020304" pitchFamily="18" charset="0"/>
              </a:rPr>
              <a:t> an </a:t>
            </a:r>
            <a:r>
              <a:rPr lang="en-US" sz="2500" b="1" err="1">
                <a:solidFill>
                  <a:schemeClr val="accent2"/>
                </a:solidFill>
                <a:latin typeface="Times New Roman" panose="02020603050405020304" pitchFamily="18" charset="0"/>
                <a:cs typeface="Times New Roman" panose="02020603050405020304" pitchFamily="18" charset="0"/>
              </a:rPr>
              <a:t>toàn</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vi-VN" sz="2200" b="1">
                <a:solidFill>
                  <a:srgbClr val="FF0000"/>
                </a:solidFill>
                <a:latin typeface="Times New Roman" panose="02020603050405020304" pitchFamily="18" charset="0"/>
                <a:cs typeface="Times New Roman" panose="02020603050405020304" pitchFamily="18" charset="0"/>
              </a:rPr>
              <a:t>Cài đặt phần mềm diệt virus</a:t>
            </a:r>
            <a:endParaRPr lang="en-US" sz="2200" b="1">
              <a:solidFill>
                <a:srgbClr val="FF0000"/>
              </a:solidFill>
              <a:latin typeface="Times New Roman" panose="02020603050405020304" pitchFamily="18" charset="0"/>
              <a:cs typeface="Times New Roman" panose="02020603050405020304" pitchFamily="18" charset="0"/>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340" y="2085974"/>
            <a:ext cx="7649738" cy="394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6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7</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err="1">
                <a:solidFill>
                  <a:schemeClr val="accent2"/>
                </a:solidFill>
                <a:latin typeface="Times New Roman" panose="02020603050405020304" pitchFamily="18" charset="0"/>
                <a:cs typeface="Times New Roman" panose="02020603050405020304" pitchFamily="18" charset="0"/>
              </a:rPr>
              <a:t>Thiết</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lập</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máy</a:t>
            </a:r>
            <a:r>
              <a:rPr lang="en-US" sz="2500" b="1">
                <a:solidFill>
                  <a:schemeClr val="accent2"/>
                </a:solidFill>
                <a:latin typeface="Times New Roman" panose="02020603050405020304" pitchFamily="18" charset="0"/>
                <a:cs typeface="Times New Roman" panose="02020603050405020304" pitchFamily="18" charset="0"/>
              </a:rPr>
              <a:t> </a:t>
            </a:r>
            <a:r>
              <a:rPr lang="en-US" sz="2500" b="1" err="1">
                <a:solidFill>
                  <a:schemeClr val="accent2"/>
                </a:solidFill>
                <a:latin typeface="Times New Roman" panose="02020603050405020304" pitchFamily="18" charset="0"/>
                <a:cs typeface="Times New Roman" panose="02020603050405020304" pitchFamily="18" charset="0"/>
              </a:rPr>
              <a:t>tính</a:t>
            </a:r>
            <a:r>
              <a:rPr lang="en-US" sz="2500" b="1">
                <a:solidFill>
                  <a:schemeClr val="accent2"/>
                </a:solidFill>
                <a:latin typeface="Times New Roman" panose="02020603050405020304" pitchFamily="18" charset="0"/>
                <a:cs typeface="Times New Roman" panose="02020603050405020304" pitchFamily="18" charset="0"/>
              </a:rPr>
              <a:t> an </a:t>
            </a:r>
            <a:r>
              <a:rPr lang="en-US" sz="2500" b="1" err="1">
                <a:solidFill>
                  <a:schemeClr val="accent2"/>
                </a:solidFill>
                <a:latin typeface="Times New Roman" panose="02020603050405020304" pitchFamily="18" charset="0"/>
                <a:cs typeface="Times New Roman" panose="02020603050405020304" pitchFamily="18" charset="0"/>
              </a:rPr>
              <a:t>toàn</a:t>
            </a:r>
            <a:endParaRPr lang="en-US" sz="2500" b="1">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vi-VN" sz="2200" b="1">
                <a:solidFill>
                  <a:srgbClr val="FF0000"/>
                </a:solidFill>
                <a:latin typeface="Times New Roman" panose="02020603050405020304" pitchFamily="18" charset="0"/>
                <a:cs typeface="Times New Roman" panose="02020603050405020304" pitchFamily="18" charset="0"/>
              </a:rPr>
              <a:t>Đặt mật khẩu mạnh</a:t>
            </a:r>
            <a:endParaRPr lang="en-US" sz="2200" b="1">
              <a:solidFill>
                <a:srgbClr val="FF0000"/>
              </a:solidFill>
              <a:latin typeface="Times New Roman" panose="02020603050405020304" pitchFamily="18" charset="0"/>
              <a:cs typeface="Times New Roman" panose="02020603050405020304" pitchFamily="18" charset="0"/>
            </a:endParaRPr>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60538"/>
            <a:ext cx="802122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8</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AN TOÀN KHI SỬ DỤNG WIFI</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8" name="Rectangle 7"/>
          <p:cNvSpPr/>
          <p:nvPr/>
        </p:nvSpPr>
        <p:spPr>
          <a:xfrm>
            <a:off x="727365" y="1210083"/>
            <a:ext cx="8055859" cy="430887"/>
          </a:xfrm>
          <a:prstGeom prst="rect">
            <a:avLst/>
          </a:prstGeom>
        </p:spPr>
        <p:txBody>
          <a:bodyPr wrap="square">
            <a:spAutoFit/>
          </a:bodyPr>
          <a:lstStyle/>
          <a:p>
            <a:r>
              <a:rPr lang="en-US" sz="2200" b="1" err="1">
                <a:solidFill>
                  <a:srgbClr val="FF0000"/>
                </a:solidFill>
                <a:latin typeface="Times New Roman" panose="02020603050405020304" pitchFamily="18" charset="0"/>
                <a:cs typeface="Times New Roman" panose="02020603050405020304" pitchFamily="18" charset="0"/>
              </a:rPr>
              <a:t>Sử</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dụng</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mạng</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riêng</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ảo</a:t>
            </a:r>
            <a:r>
              <a:rPr lang="en-US" sz="2200" b="1">
                <a:solidFill>
                  <a:srgbClr val="FF0000"/>
                </a:solidFill>
                <a:latin typeface="Times New Roman" panose="02020603050405020304" pitchFamily="18" charset="0"/>
                <a:cs typeface="Times New Roman" panose="02020603050405020304" pitchFamily="18" charset="0"/>
              </a:rPr>
              <a:t> VPN </a:t>
            </a:r>
            <a:r>
              <a:rPr lang="en-US" sz="2200" b="1" err="1">
                <a:solidFill>
                  <a:srgbClr val="FF0000"/>
                </a:solidFill>
                <a:latin typeface="Times New Roman" panose="02020603050405020304" pitchFamily="18" charset="0"/>
                <a:cs typeface="Times New Roman" panose="02020603050405020304" pitchFamily="18" charset="0"/>
              </a:rPr>
              <a:t>khi</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truy</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vào</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hệ</a:t>
            </a:r>
            <a:r>
              <a:rPr lang="en-US" sz="2200" b="1">
                <a:solidFill>
                  <a:srgbClr val="FF0000"/>
                </a:solidFill>
                <a:latin typeface="Times New Roman" panose="02020603050405020304" pitchFamily="18" charset="0"/>
                <a:cs typeface="Times New Roman" panose="02020603050405020304" pitchFamily="18" charset="0"/>
              </a:rPr>
              <a:t> </a:t>
            </a:r>
            <a:r>
              <a:rPr lang="en-US" sz="2200" b="1" err="1">
                <a:solidFill>
                  <a:srgbClr val="FF0000"/>
                </a:solidFill>
                <a:latin typeface="Times New Roman" panose="02020603050405020304" pitchFamily="18" charset="0"/>
                <a:cs typeface="Times New Roman" panose="02020603050405020304" pitchFamily="18" charset="0"/>
              </a:rPr>
              <a:t>thống</a:t>
            </a:r>
            <a:endParaRPr lang="en-US" sz="2200" b="1">
              <a:solidFill>
                <a:srgbClr val="FF0000"/>
              </a:solidFill>
              <a:latin typeface="Times New Roman" panose="02020603050405020304" pitchFamily="18" charset="0"/>
              <a:cs typeface="Times New Roman" panose="02020603050405020304" pitchFamily="18" charset="0"/>
            </a:endParaRPr>
          </a:p>
        </p:txBody>
      </p:sp>
      <p:pic>
        <p:nvPicPr>
          <p:cNvPr id="11" name="Picture 4" descr="Kết quả hình ảnh cho vp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4" y="1846715"/>
            <a:ext cx="7925981" cy="413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81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375" y="6414497"/>
            <a:ext cx="648990" cy="365125"/>
          </a:xfrm>
        </p:spPr>
        <p:txBody>
          <a:bodyPr/>
          <a:lstStyle/>
          <a:p>
            <a:pPr algn="ctr"/>
            <a:fld id="{DCE82916-DE6C-487A-8741-A089CB056987}" type="slidenum">
              <a:rPr lang="en-US" sz="2000" smtClean="0">
                <a:solidFill>
                  <a:schemeClr val="bg1"/>
                </a:solidFill>
              </a:rPr>
              <a:pPr algn="ctr"/>
              <a:t>9</a:t>
            </a:fld>
            <a:endParaRPr lang="en-US" sz="2000">
              <a:solidFill>
                <a:schemeClr val="bg1"/>
              </a:solidFill>
            </a:endParaRPr>
          </a:p>
        </p:txBody>
      </p:sp>
      <p:sp>
        <p:nvSpPr>
          <p:cNvPr id="5" name="Title 1"/>
          <p:cNvSpPr txBox="1">
            <a:spLocks/>
          </p:cNvSpPr>
          <p:nvPr/>
        </p:nvSpPr>
        <p:spPr>
          <a:xfrm>
            <a:off x="1600200" y="304800"/>
            <a:ext cx="7543800" cy="4572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pPr algn="l"/>
            <a:r>
              <a:rPr lang="en-US" sz="2500" b="1">
                <a:solidFill>
                  <a:schemeClr val="accent2"/>
                </a:solidFill>
                <a:latin typeface="Times New Roman" panose="02020603050405020304" pitchFamily="18" charset="0"/>
                <a:cs typeface="Times New Roman" panose="02020603050405020304" pitchFamily="18" charset="0"/>
              </a:rPr>
              <a:t>AN TOÀN KHI SỬ DỤNG MẠNG WIFI</a:t>
            </a:r>
          </a:p>
        </p:txBody>
      </p:sp>
      <p:sp>
        <p:nvSpPr>
          <p:cNvPr id="7" name="Rectangle 6"/>
          <p:cNvSpPr/>
          <p:nvPr/>
        </p:nvSpPr>
        <p:spPr>
          <a:xfrm rot="5400000">
            <a:off x="-1392522" y="3293906"/>
            <a:ext cx="3294492" cy="400110"/>
          </a:xfrm>
          <a:prstGeom prst="rect">
            <a:avLst/>
          </a:prstGeom>
          <a:noFill/>
        </p:spPr>
        <p:txBody>
          <a:bodyPr wrap="none" lIns="91440" tIns="45720" rIns="91440" bIns="45720">
            <a:spAutoFit/>
          </a:bodyPr>
          <a:lstStyle/>
          <a:p>
            <a:pPr algn="ctr"/>
            <a:r>
              <a:rPr lang="en-US" sz="2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TRUNG TÂM CNTT VÀ TT</a:t>
            </a:r>
          </a:p>
        </p:txBody>
      </p:sp>
      <p:sp>
        <p:nvSpPr>
          <p:cNvPr id="3" name="Rectangle 2"/>
          <p:cNvSpPr/>
          <p:nvPr/>
        </p:nvSpPr>
        <p:spPr>
          <a:xfrm>
            <a:off x="727365" y="1304022"/>
            <a:ext cx="4172937"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Sử dụng xác thực 02 bước</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366" y="1905000"/>
            <a:ext cx="7945148" cy="420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062243"/>
      </p:ext>
    </p:extLst>
  </p:cSld>
  <p:clrMapOvr>
    <a:masterClrMapping/>
  </p:clrMapOvr>
</p:sld>
</file>

<file path=ppt/theme/theme1.xml><?xml version="1.0" encoding="utf-8"?>
<a:theme xmlns:a="http://schemas.openxmlformats.org/drawingml/2006/main" name="Theme STT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ppt" id="{6D4D1A50-ED91-44E8-B29A-1FC4801F80F8}" vid="{51B5BE1B-BEB0-49AC-8FDE-67C856F95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16588</TotalTime>
  <Words>747</Words>
  <Application>Microsoft Office PowerPoint</Application>
  <PresentationFormat>On-screen Show (4:3)</PresentationFormat>
  <Paragraphs>123</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Theme STTTT</vt:lpstr>
      <vt:lpstr>SỞ KHOA HỌC VÀ CÔNG NGHỆ TRUNG TÂM CÔNG NGHỆ THÔNG TIN VÀ  TRUYỀN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TỈNH LONG AN SỞ THÔNG TIN VÀ TRUYỀN THÔNG</dc:title>
  <dc:creator>dhgiang</dc:creator>
  <cp:lastModifiedBy>Huynh Cao Dinh</cp:lastModifiedBy>
  <cp:revision>712</cp:revision>
  <dcterms:created xsi:type="dcterms:W3CDTF">2019-08-07T00:57:55Z</dcterms:created>
  <dcterms:modified xsi:type="dcterms:W3CDTF">2025-03-23T01:13:12Z</dcterms:modified>
</cp:coreProperties>
</file>